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1" r:id="rId4"/>
    <p:sldMasterId id="214748372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Josefin Slab SemiBold"/>
      <p:regular r:id="rId24"/>
      <p:bold r:id="rId25"/>
      <p:italic r:id="rId26"/>
      <p:boldItalic r:id="rId27"/>
    </p:embeddedFont>
    <p:embeddedFont>
      <p:font typeface="Roboto"/>
      <p:regular r:id="rId28"/>
      <p:bold r:id="rId29"/>
      <p:italic r:id="rId30"/>
      <p:boldItalic r:id="rId31"/>
    </p:embeddedFont>
    <p:embeddedFont>
      <p:font typeface="Anaheim"/>
      <p:regular r:id="rId32"/>
    </p:embeddedFont>
    <p:embeddedFont>
      <p:font typeface="Be Vietnam Pr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JosefinSlabSemiBold-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JosefinSlabSemiBold-italic.fntdata"/><Relationship Id="rId25" Type="http://schemas.openxmlformats.org/officeDocument/2006/relationships/font" Target="fonts/JosefinSlabSemiBold-bold.fntdata"/><Relationship Id="rId28" Type="http://schemas.openxmlformats.org/officeDocument/2006/relationships/font" Target="fonts/Roboto-regular.fntdata"/><Relationship Id="rId27" Type="http://schemas.openxmlformats.org/officeDocument/2006/relationships/font" Target="fonts/JosefinSlab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BeVietnamPro-regular.fntdata"/><Relationship Id="rId10" Type="http://schemas.openxmlformats.org/officeDocument/2006/relationships/slide" Target="slides/slide4.xml"/><Relationship Id="rId32" Type="http://schemas.openxmlformats.org/officeDocument/2006/relationships/font" Target="fonts/Anaheim-regular.fntdata"/><Relationship Id="rId13" Type="http://schemas.openxmlformats.org/officeDocument/2006/relationships/slide" Target="slides/slide7.xml"/><Relationship Id="rId35" Type="http://schemas.openxmlformats.org/officeDocument/2006/relationships/font" Target="fonts/BeVietnamPro-italic.fntdata"/><Relationship Id="rId12" Type="http://schemas.openxmlformats.org/officeDocument/2006/relationships/slide" Target="slides/slide6.xml"/><Relationship Id="rId34" Type="http://schemas.openxmlformats.org/officeDocument/2006/relationships/font" Target="fonts/BeVietnamPr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BeVietnamPr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48aaa9d3a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48aaa9d3a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84bc33345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84bc33345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84bc33345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84bc33345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84bc33345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84bc33345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4aa99031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4aa99031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84bc33345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84bc33345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862910aaf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862910aaf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84bc3334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84bc3334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48aaa9d3ad_0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48aaa9d3ad_0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864f241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864f241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just have a slide with our static images on it (could do little gifs if we wanted to get fancy) and have our name at the bottom of each image.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862910aaf9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862910aaf9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84bc33345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84bc33345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862910aaf9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862910aaf9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84bc3334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84bc3334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84bc33345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84bc33345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84bc33345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84bc33345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84bc33345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84bc33345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5.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7.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png"/><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0.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hyperlink" Target="http://bit.ly/2TtBDfr" TargetMode="External"/><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hyperlink" Target="https://bit.ly/3A1uf1Q" TargetMode="External"/><Relationship Id="rId8" Type="http://schemas.openxmlformats.org/officeDocument/2006/relationships/hyperlink" Target="http://bit.ly/2TyoMs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5.png"/><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3.png"/><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3.png"/><Relationship Id="rId4"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3.pn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0.png"/><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7.png"/><Relationship Id="rId4"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3.png"/><Relationship Id="rId4"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hyperlink" Target="http://bit.ly/2TtBDfr" TargetMode="External"/><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hyperlink" Target="https://bit.ly/3A1uf1Q" TargetMode="External"/><Relationship Id="rId8" Type="http://schemas.openxmlformats.org/officeDocument/2006/relationships/hyperlink" Target="http://bit.ly/2TyoMsr" TargetMode="Externa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52" name="Google Shape;52;p13"/>
          <p:cNvSpPr txBox="1"/>
          <p:nvPr>
            <p:ph hasCustomPrompt="1" type="title"/>
          </p:nvPr>
        </p:nvSpPr>
        <p:spPr>
          <a:xfrm>
            <a:off x="1658350" y="1194811"/>
            <a:ext cx="806400" cy="5934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p:nvPr>
            <p:ph idx="1" type="subTitle"/>
          </p:nvPr>
        </p:nvSpPr>
        <p:spPr>
          <a:xfrm>
            <a:off x="1658350" y="2135100"/>
            <a:ext cx="2336400" cy="6408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54" name="Google Shape;54;p13"/>
          <p:cNvSpPr txBox="1"/>
          <p:nvPr>
            <p:ph hasCustomPrompt="1" idx="2" type="title"/>
          </p:nvPr>
        </p:nvSpPr>
        <p:spPr>
          <a:xfrm>
            <a:off x="4569550" y="1194811"/>
            <a:ext cx="806400" cy="5934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idx="3" type="subTitle"/>
          </p:nvPr>
        </p:nvSpPr>
        <p:spPr>
          <a:xfrm>
            <a:off x="4569550" y="2135100"/>
            <a:ext cx="2336400" cy="6408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56" name="Google Shape;56;p13"/>
          <p:cNvSpPr txBox="1"/>
          <p:nvPr>
            <p:ph hasCustomPrompt="1" idx="4" type="title"/>
          </p:nvPr>
        </p:nvSpPr>
        <p:spPr>
          <a:xfrm>
            <a:off x="1658350" y="2926410"/>
            <a:ext cx="806400" cy="5934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idx="5" type="subTitle"/>
          </p:nvPr>
        </p:nvSpPr>
        <p:spPr>
          <a:xfrm>
            <a:off x="1663250" y="3865065"/>
            <a:ext cx="2336400" cy="6408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58" name="Google Shape;58;p13"/>
          <p:cNvSpPr txBox="1"/>
          <p:nvPr>
            <p:ph hasCustomPrompt="1" idx="6" type="title"/>
          </p:nvPr>
        </p:nvSpPr>
        <p:spPr>
          <a:xfrm>
            <a:off x="4569550" y="2926410"/>
            <a:ext cx="806400" cy="593400"/>
          </a:xfrm>
          <a:prstGeom prst="rect">
            <a:avLst/>
          </a:prstGeom>
        </p:spPr>
        <p:txBody>
          <a:bodyPr anchorCtr="0" anchor="ctr" bIns="91425" lIns="91425" spcFirstLastPara="1" rIns="91425" wrap="square" tIns="91425">
            <a:norm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7" type="subTitle"/>
          </p:nvPr>
        </p:nvSpPr>
        <p:spPr>
          <a:xfrm>
            <a:off x="4574450" y="3865065"/>
            <a:ext cx="2336400" cy="6408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60" name="Google Shape;60;p13"/>
          <p:cNvSpPr txBox="1"/>
          <p:nvPr>
            <p:ph idx="8"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3"/>
          <p:cNvSpPr txBox="1"/>
          <p:nvPr>
            <p:ph idx="9" type="subTitle"/>
          </p:nvPr>
        </p:nvSpPr>
        <p:spPr>
          <a:xfrm>
            <a:off x="1658350" y="1746350"/>
            <a:ext cx="2911200" cy="4848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2pPr>
            <a:lvl3pPr lvl="2"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3pPr>
            <a:lvl4pPr lvl="3"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4pPr>
            <a:lvl5pPr lvl="4"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5pPr>
            <a:lvl6pPr lvl="5"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6pPr>
            <a:lvl7pPr lvl="6"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7pPr>
            <a:lvl8pPr lvl="7"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8pPr>
            <a:lvl9pPr lvl="8"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9pPr>
          </a:lstStyle>
          <a:p/>
        </p:txBody>
      </p:sp>
      <p:sp>
        <p:nvSpPr>
          <p:cNvPr id="62" name="Google Shape;62;p13"/>
          <p:cNvSpPr txBox="1"/>
          <p:nvPr>
            <p:ph idx="13" type="subTitle"/>
          </p:nvPr>
        </p:nvSpPr>
        <p:spPr>
          <a:xfrm>
            <a:off x="4574450" y="1746350"/>
            <a:ext cx="2911200" cy="4848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2pPr>
            <a:lvl3pPr lvl="2"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3pPr>
            <a:lvl4pPr lvl="3"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4pPr>
            <a:lvl5pPr lvl="4"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5pPr>
            <a:lvl6pPr lvl="5"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6pPr>
            <a:lvl7pPr lvl="6"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7pPr>
            <a:lvl8pPr lvl="7"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8pPr>
            <a:lvl9pPr lvl="8"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9pPr>
          </a:lstStyle>
          <a:p/>
        </p:txBody>
      </p:sp>
      <p:sp>
        <p:nvSpPr>
          <p:cNvPr id="63" name="Google Shape;63;p13"/>
          <p:cNvSpPr txBox="1"/>
          <p:nvPr>
            <p:ph idx="14" type="subTitle"/>
          </p:nvPr>
        </p:nvSpPr>
        <p:spPr>
          <a:xfrm>
            <a:off x="1658350" y="3476325"/>
            <a:ext cx="2911200" cy="4848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2pPr>
            <a:lvl3pPr lvl="2"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3pPr>
            <a:lvl4pPr lvl="3"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4pPr>
            <a:lvl5pPr lvl="4"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5pPr>
            <a:lvl6pPr lvl="5"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6pPr>
            <a:lvl7pPr lvl="6"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7pPr>
            <a:lvl8pPr lvl="7"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8pPr>
            <a:lvl9pPr lvl="8"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9pPr>
          </a:lstStyle>
          <a:p/>
        </p:txBody>
      </p:sp>
      <p:sp>
        <p:nvSpPr>
          <p:cNvPr id="64" name="Google Shape;64;p13"/>
          <p:cNvSpPr txBox="1"/>
          <p:nvPr>
            <p:ph idx="15" type="subTitle"/>
          </p:nvPr>
        </p:nvSpPr>
        <p:spPr>
          <a:xfrm>
            <a:off x="4574450" y="3476325"/>
            <a:ext cx="2911200" cy="4848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2pPr>
            <a:lvl3pPr lvl="2"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3pPr>
            <a:lvl4pPr lvl="3"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4pPr>
            <a:lvl5pPr lvl="4"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5pPr>
            <a:lvl6pPr lvl="5"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6pPr>
            <a:lvl7pPr lvl="6"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7pPr>
            <a:lvl8pPr lvl="7"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8pPr>
            <a:lvl9pPr lvl="8"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9pPr>
          </a:lstStyle>
          <a:p/>
        </p:txBody>
      </p:sp>
      <p:grpSp>
        <p:nvGrpSpPr>
          <p:cNvPr id="65" name="Google Shape;65;p13"/>
          <p:cNvGrpSpPr/>
          <p:nvPr/>
        </p:nvGrpSpPr>
        <p:grpSpPr>
          <a:xfrm>
            <a:off x="-2004882" y="2480998"/>
            <a:ext cx="4172505" cy="4580376"/>
            <a:chOff x="-2004882" y="2480998"/>
            <a:chExt cx="4172505" cy="4580376"/>
          </a:xfrm>
        </p:grpSpPr>
        <p:pic>
          <p:nvPicPr>
            <p:cNvPr id="66" name="Google Shape;66;p13"/>
            <p:cNvPicPr preferRelativeResize="0"/>
            <p:nvPr/>
          </p:nvPicPr>
          <p:blipFill>
            <a:blip r:embed="rId3">
              <a:alphaModFix/>
            </a:blip>
            <a:stretch>
              <a:fillRect/>
            </a:stretch>
          </p:blipFill>
          <p:spPr>
            <a:xfrm rot="6377674">
              <a:off x="-1635409" y="2755861"/>
              <a:ext cx="2623843" cy="2736524"/>
            </a:xfrm>
            <a:prstGeom prst="rect">
              <a:avLst/>
            </a:prstGeom>
            <a:noFill/>
            <a:ln>
              <a:noFill/>
            </a:ln>
          </p:spPr>
        </p:pic>
        <p:pic>
          <p:nvPicPr>
            <p:cNvPr id="67" name="Google Shape;67;p13"/>
            <p:cNvPicPr preferRelativeResize="0"/>
            <p:nvPr/>
          </p:nvPicPr>
          <p:blipFill>
            <a:blip r:embed="rId4">
              <a:alphaModFix/>
            </a:blip>
            <a:stretch>
              <a:fillRect/>
            </a:stretch>
          </p:blipFill>
          <p:spPr>
            <a:xfrm>
              <a:off x="-482453" y="4385761"/>
              <a:ext cx="2650075" cy="2675613"/>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68" name="Shape 68"/>
        <p:cNvGrpSpPr/>
        <p:nvPr/>
      </p:nvGrpSpPr>
      <p:grpSpPr>
        <a:xfrm>
          <a:off x="0" y="0"/>
          <a:ext cx="0" cy="0"/>
          <a:chOff x="0" y="0"/>
          <a:chExt cx="0" cy="0"/>
        </a:xfrm>
      </p:grpSpPr>
      <p:pic>
        <p:nvPicPr>
          <p:cNvPr id="69" name="Google Shape;69;p14"/>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70" name="Google Shape;70;p14"/>
          <p:cNvSpPr txBox="1"/>
          <p:nvPr>
            <p:ph type="title"/>
          </p:nvPr>
        </p:nvSpPr>
        <p:spPr>
          <a:xfrm>
            <a:off x="2128500" y="1685828"/>
            <a:ext cx="4887000" cy="981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14"/>
          <p:cNvSpPr txBox="1"/>
          <p:nvPr>
            <p:ph idx="1" type="subTitle"/>
          </p:nvPr>
        </p:nvSpPr>
        <p:spPr>
          <a:xfrm>
            <a:off x="2128500" y="2667172"/>
            <a:ext cx="4887000" cy="7905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8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72" name="Google Shape;72;p14"/>
          <p:cNvGrpSpPr/>
          <p:nvPr/>
        </p:nvGrpSpPr>
        <p:grpSpPr>
          <a:xfrm>
            <a:off x="5122950" y="3147299"/>
            <a:ext cx="5772384" cy="4021551"/>
            <a:chOff x="5122950" y="3147299"/>
            <a:chExt cx="5772384" cy="4021551"/>
          </a:xfrm>
        </p:grpSpPr>
        <p:pic>
          <p:nvPicPr>
            <p:cNvPr id="73" name="Google Shape;73;p14"/>
            <p:cNvPicPr preferRelativeResize="0"/>
            <p:nvPr/>
          </p:nvPicPr>
          <p:blipFill>
            <a:blip r:embed="rId3">
              <a:alphaModFix/>
            </a:blip>
            <a:stretch>
              <a:fillRect/>
            </a:stretch>
          </p:blipFill>
          <p:spPr>
            <a:xfrm>
              <a:off x="5122950" y="4192100"/>
              <a:ext cx="4405751" cy="2976750"/>
            </a:xfrm>
            <a:prstGeom prst="rect">
              <a:avLst/>
            </a:prstGeom>
            <a:noFill/>
            <a:ln>
              <a:noFill/>
            </a:ln>
          </p:spPr>
        </p:pic>
        <p:pic>
          <p:nvPicPr>
            <p:cNvPr id="74" name="Google Shape;74;p14"/>
            <p:cNvPicPr preferRelativeResize="0"/>
            <p:nvPr/>
          </p:nvPicPr>
          <p:blipFill>
            <a:blip r:embed="rId4">
              <a:alphaModFix/>
            </a:blip>
            <a:stretch>
              <a:fillRect/>
            </a:stretch>
          </p:blipFill>
          <p:spPr>
            <a:xfrm rot="-957269">
              <a:off x="8260200" y="3457675"/>
              <a:ext cx="2472601" cy="1529100"/>
            </a:xfrm>
            <a:prstGeom prst="rect">
              <a:avLst/>
            </a:prstGeom>
            <a:noFill/>
            <a:ln>
              <a:noFill/>
            </a:ln>
          </p:spPr>
        </p:pic>
      </p:grpSp>
      <p:grpSp>
        <p:nvGrpSpPr>
          <p:cNvPr id="75" name="Google Shape;75;p14"/>
          <p:cNvGrpSpPr/>
          <p:nvPr/>
        </p:nvGrpSpPr>
        <p:grpSpPr>
          <a:xfrm>
            <a:off x="-1221550" y="-1970679"/>
            <a:ext cx="5390506" cy="3719463"/>
            <a:chOff x="-1221550" y="-1970679"/>
            <a:chExt cx="5390506" cy="3719463"/>
          </a:xfrm>
        </p:grpSpPr>
        <p:pic>
          <p:nvPicPr>
            <p:cNvPr id="76" name="Google Shape;76;p14"/>
            <p:cNvPicPr preferRelativeResize="0"/>
            <p:nvPr/>
          </p:nvPicPr>
          <p:blipFill>
            <a:blip r:embed="rId5">
              <a:alphaModFix/>
            </a:blip>
            <a:stretch>
              <a:fillRect/>
            </a:stretch>
          </p:blipFill>
          <p:spPr>
            <a:xfrm>
              <a:off x="-1221550" y="-444462"/>
              <a:ext cx="1936650" cy="1678180"/>
            </a:xfrm>
            <a:prstGeom prst="rect">
              <a:avLst/>
            </a:prstGeom>
            <a:noFill/>
            <a:ln>
              <a:noFill/>
            </a:ln>
          </p:spPr>
        </p:pic>
        <p:pic>
          <p:nvPicPr>
            <p:cNvPr id="77" name="Google Shape;77;p14"/>
            <p:cNvPicPr preferRelativeResize="0"/>
            <p:nvPr/>
          </p:nvPicPr>
          <p:blipFill>
            <a:blip r:embed="rId6">
              <a:alphaModFix/>
            </a:blip>
            <a:stretch>
              <a:fillRect/>
            </a:stretch>
          </p:blipFill>
          <p:spPr>
            <a:xfrm rot="-6918810">
              <a:off x="848699" y="-1786772"/>
              <a:ext cx="2529250" cy="3351648"/>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8" name="Shape 78"/>
        <p:cNvGrpSpPr/>
        <p:nvPr/>
      </p:nvGrpSpPr>
      <p:grpSpPr>
        <a:xfrm>
          <a:off x="0" y="0"/>
          <a:ext cx="0" cy="0"/>
          <a:chOff x="0" y="0"/>
          <a:chExt cx="0" cy="0"/>
        </a:xfrm>
      </p:grpSpPr>
      <p:pic>
        <p:nvPicPr>
          <p:cNvPr id="79" name="Google Shape;79;p15"/>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80" name="Google Shape;80;p15"/>
          <p:cNvSpPr txBox="1"/>
          <p:nvPr>
            <p:ph type="title"/>
          </p:nvPr>
        </p:nvSpPr>
        <p:spPr>
          <a:xfrm>
            <a:off x="4572000" y="2176428"/>
            <a:ext cx="3106800" cy="8418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15"/>
          <p:cNvSpPr txBox="1"/>
          <p:nvPr>
            <p:ph hasCustomPrompt="1" idx="2" type="title"/>
          </p:nvPr>
        </p:nvSpPr>
        <p:spPr>
          <a:xfrm>
            <a:off x="4572000" y="1381040"/>
            <a:ext cx="11481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6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2" name="Google Shape;82;p15"/>
          <p:cNvSpPr txBox="1"/>
          <p:nvPr>
            <p:ph idx="1" type="subTitle"/>
          </p:nvPr>
        </p:nvSpPr>
        <p:spPr>
          <a:xfrm>
            <a:off x="4572000" y="3013050"/>
            <a:ext cx="2814000" cy="7494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8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83" name="Google Shape;83;p15"/>
          <p:cNvGrpSpPr/>
          <p:nvPr/>
        </p:nvGrpSpPr>
        <p:grpSpPr>
          <a:xfrm>
            <a:off x="8023022" y="82900"/>
            <a:ext cx="2786004" cy="4142046"/>
            <a:chOff x="8023022" y="82900"/>
            <a:chExt cx="2786004" cy="4142046"/>
          </a:xfrm>
        </p:grpSpPr>
        <p:pic>
          <p:nvPicPr>
            <p:cNvPr id="84" name="Google Shape;84;p15"/>
            <p:cNvPicPr preferRelativeResize="0"/>
            <p:nvPr/>
          </p:nvPicPr>
          <p:blipFill>
            <a:blip r:embed="rId3">
              <a:alphaModFix/>
            </a:blip>
            <a:stretch>
              <a:fillRect/>
            </a:stretch>
          </p:blipFill>
          <p:spPr>
            <a:xfrm>
              <a:off x="8428901" y="2753027"/>
              <a:ext cx="2380125" cy="1471919"/>
            </a:xfrm>
            <a:prstGeom prst="rect">
              <a:avLst/>
            </a:prstGeom>
            <a:noFill/>
            <a:ln>
              <a:noFill/>
            </a:ln>
          </p:spPr>
        </p:pic>
        <p:pic>
          <p:nvPicPr>
            <p:cNvPr id="85" name="Google Shape;85;p15"/>
            <p:cNvPicPr preferRelativeResize="0"/>
            <p:nvPr/>
          </p:nvPicPr>
          <p:blipFill>
            <a:blip r:embed="rId4">
              <a:alphaModFix/>
            </a:blip>
            <a:stretch>
              <a:fillRect/>
            </a:stretch>
          </p:blipFill>
          <p:spPr>
            <a:xfrm>
              <a:off x="8023022" y="82900"/>
              <a:ext cx="2683055" cy="2708875"/>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6" name="Shape 86"/>
        <p:cNvGrpSpPr/>
        <p:nvPr/>
      </p:nvGrpSpPr>
      <p:grpSpPr>
        <a:xfrm>
          <a:off x="0" y="0"/>
          <a:ext cx="0" cy="0"/>
          <a:chOff x="0" y="0"/>
          <a:chExt cx="0" cy="0"/>
        </a:xfrm>
      </p:grpSpPr>
      <p:pic>
        <p:nvPicPr>
          <p:cNvPr id="87" name="Google Shape;87;p16"/>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88" name="Google Shape;88;p16"/>
          <p:cNvSpPr txBox="1"/>
          <p:nvPr>
            <p:ph idx="1" type="subTitle"/>
          </p:nvPr>
        </p:nvSpPr>
        <p:spPr>
          <a:xfrm>
            <a:off x="1554900" y="1597925"/>
            <a:ext cx="6034200" cy="11490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8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9" name="Google Shape;89;p16"/>
          <p:cNvSpPr txBox="1"/>
          <p:nvPr>
            <p:ph idx="2" type="subTitle"/>
          </p:nvPr>
        </p:nvSpPr>
        <p:spPr>
          <a:xfrm>
            <a:off x="1554900" y="3040499"/>
            <a:ext cx="6034200" cy="11490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8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90" name="Google Shape;90;p16"/>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1" name="Google Shape;91;p16"/>
          <p:cNvGrpSpPr/>
          <p:nvPr/>
        </p:nvGrpSpPr>
        <p:grpSpPr>
          <a:xfrm flipH="1">
            <a:off x="7246024" y="2796993"/>
            <a:ext cx="2933776" cy="4143633"/>
            <a:chOff x="-1147876" y="2619693"/>
            <a:chExt cx="2933776" cy="4143633"/>
          </a:xfrm>
        </p:grpSpPr>
        <p:pic>
          <p:nvPicPr>
            <p:cNvPr id="92" name="Google Shape;92;p16"/>
            <p:cNvPicPr preferRelativeResize="0"/>
            <p:nvPr/>
          </p:nvPicPr>
          <p:blipFill>
            <a:blip r:embed="rId3">
              <a:alphaModFix/>
            </a:blip>
            <a:stretch>
              <a:fillRect/>
            </a:stretch>
          </p:blipFill>
          <p:spPr>
            <a:xfrm rot="4468240">
              <a:off x="-927350" y="2784475"/>
              <a:ext cx="1633500" cy="1699245"/>
            </a:xfrm>
            <a:prstGeom prst="rect">
              <a:avLst/>
            </a:prstGeom>
            <a:noFill/>
            <a:ln>
              <a:noFill/>
            </a:ln>
          </p:spPr>
        </p:pic>
        <p:pic>
          <p:nvPicPr>
            <p:cNvPr id="93" name="Google Shape;93;p16"/>
            <p:cNvPicPr preferRelativeResize="0"/>
            <p:nvPr/>
          </p:nvPicPr>
          <p:blipFill>
            <a:blip r:embed="rId4">
              <a:alphaModFix/>
            </a:blip>
            <a:stretch>
              <a:fillRect/>
            </a:stretch>
          </p:blipFill>
          <p:spPr>
            <a:xfrm rot="5400000">
              <a:off x="-863412" y="4114014"/>
              <a:ext cx="2636625" cy="266200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96" name="Google Shape;96;p17"/>
          <p:cNvSpPr txBox="1"/>
          <p:nvPr>
            <p:ph idx="1" type="subTitle"/>
          </p:nvPr>
        </p:nvSpPr>
        <p:spPr>
          <a:xfrm>
            <a:off x="2148300" y="2071350"/>
            <a:ext cx="4847400" cy="21909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800"/>
              <a:buChar char="●"/>
              <a:defRPr/>
            </a:lvl1pPr>
            <a:lvl2pPr lvl="1" rtl="0" algn="ctr">
              <a:lnSpc>
                <a:spcPct val="115000"/>
              </a:lnSpc>
              <a:spcBef>
                <a:spcPts val="0"/>
              </a:spcBef>
              <a:spcAft>
                <a:spcPts val="0"/>
              </a:spcAft>
              <a:buSzPts val="1400"/>
              <a:buChar char="○"/>
              <a:defRPr/>
            </a:lvl2pPr>
            <a:lvl3pPr lvl="2" rtl="0" algn="ctr">
              <a:lnSpc>
                <a:spcPct val="115000"/>
              </a:lnSpc>
              <a:spcBef>
                <a:spcPts val="0"/>
              </a:spcBef>
              <a:spcAft>
                <a:spcPts val="0"/>
              </a:spcAft>
              <a:buSzPts val="1400"/>
              <a:buChar char="■"/>
              <a:defRPr/>
            </a:lvl3pPr>
            <a:lvl4pPr lvl="3" rtl="0" algn="ctr">
              <a:lnSpc>
                <a:spcPct val="115000"/>
              </a:lnSpc>
              <a:spcBef>
                <a:spcPts val="0"/>
              </a:spcBef>
              <a:spcAft>
                <a:spcPts val="0"/>
              </a:spcAft>
              <a:buSzPts val="1400"/>
              <a:buChar char="●"/>
              <a:defRPr/>
            </a:lvl4pPr>
            <a:lvl5pPr lvl="4" rtl="0" algn="ctr">
              <a:lnSpc>
                <a:spcPct val="115000"/>
              </a:lnSpc>
              <a:spcBef>
                <a:spcPts val="0"/>
              </a:spcBef>
              <a:spcAft>
                <a:spcPts val="0"/>
              </a:spcAft>
              <a:buSzPts val="1400"/>
              <a:buChar char="○"/>
              <a:defRPr/>
            </a:lvl5pPr>
            <a:lvl6pPr lvl="5" rtl="0" algn="ctr">
              <a:lnSpc>
                <a:spcPct val="115000"/>
              </a:lnSpc>
              <a:spcBef>
                <a:spcPts val="0"/>
              </a:spcBef>
              <a:spcAft>
                <a:spcPts val="0"/>
              </a:spcAft>
              <a:buSzPts val="1400"/>
              <a:buChar char="■"/>
              <a:defRPr/>
            </a:lvl6pPr>
            <a:lvl7pPr lvl="6" rtl="0" algn="ctr">
              <a:lnSpc>
                <a:spcPct val="115000"/>
              </a:lnSpc>
              <a:spcBef>
                <a:spcPts val="0"/>
              </a:spcBef>
              <a:spcAft>
                <a:spcPts val="0"/>
              </a:spcAft>
              <a:buSzPts val="1400"/>
              <a:buChar char="●"/>
              <a:defRPr/>
            </a:lvl7pPr>
            <a:lvl8pPr lvl="7" rtl="0" algn="ctr">
              <a:lnSpc>
                <a:spcPct val="115000"/>
              </a:lnSpc>
              <a:spcBef>
                <a:spcPts val="0"/>
              </a:spcBef>
              <a:spcAft>
                <a:spcPts val="0"/>
              </a:spcAft>
              <a:buSzPts val="1400"/>
              <a:buChar char="○"/>
              <a:defRPr/>
            </a:lvl8pPr>
            <a:lvl9pPr lvl="8" rtl="0" algn="ctr">
              <a:lnSpc>
                <a:spcPct val="115000"/>
              </a:lnSpc>
              <a:spcBef>
                <a:spcPts val="0"/>
              </a:spcBef>
              <a:spcAft>
                <a:spcPts val="0"/>
              </a:spcAft>
              <a:buSzPts val="1400"/>
              <a:buChar char="■"/>
              <a:defRPr/>
            </a:lvl9pPr>
          </a:lstStyle>
          <a:p/>
        </p:txBody>
      </p:sp>
      <p:sp>
        <p:nvSpPr>
          <p:cNvPr id="97" name="Google Shape;97;p17"/>
          <p:cNvSpPr txBox="1"/>
          <p:nvPr>
            <p:ph type="title"/>
          </p:nvPr>
        </p:nvSpPr>
        <p:spPr>
          <a:xfrm>
            <a:off x="2148300" y="881250"/>
            <a:ext cx="4847400" cy="1190100"/>
          </a:xfrm>
          <a:prstGeom prst="rect">
            <a:avLst/>
          </a:prstGeom>
        </p:spPr>
        <p:txBody>
          <a:bodyPr anchorCtr="0" anchor="t" bIns="91425" lIns="91425" spcFirstLastPara="1" rIns="91425" wrap="square" tIns="91425">
            <a:norm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8" name="Google Shape;98;p17"/>
          <p:cNvGrpSpPr/>
          <p:nvPr/>
        </p:nvGrpSpPr>
        <p:grpSpPr>
          <a:xfrm>
            <a:off x="-700991" y="2508550"/>
            <a:ext cx="4230403" cy="4081350"/>
            <a:chOff x="-700991" y="2508550"/>
            <a:chExt cx="4230403" cy="4081350"/>
          </a:xfrm>
        </p:grpSpPr>
        <p:pic>
          <p:nvPicPr>
            <p:cNvPr id="99" name="Google Shape;99;p17"/>
            <p:cNvPicPr preferRelativeResize="0"/>
            <p:nvPr/>
          </p:nvPicPr>
          <p:blipFill>
            <a:blip r:embed="rId3">
              <a:alphaModFix/>
            </a:blip>
            <a:stretch>
              <a:fillRect/>
            </a:stretch>
          </p:blipFill>
          <p:spPr>
            <a:xfrm>
              <a:off x="281637" y="4395550"/>
              <a:ext cx="3247775" cy="2194350"/>
            </a:xfrm>
            <a:prstGeom prst="rect">
              <a:avLst/>
            </a:prstGeom>
            <a:noFill/>
            <a:ln>
              <a:noFill/>
            </a:ln>
          </p:spPr>
        </p:pic>
        <p:pic>
          <p:nvPicPr>
            <p:cNvPr id="100" name="Google Shape;100;p17"/>
            <p:cNvPicPr preferRelativeResize="0"/>
            <p:nvPr/>
          </p:nvPicPr>
          <p:blipFill>
            <a:blip r:embed="rId4">
              <a:alphaModFix/>
            </a:blip>
            <a:stretch>
              <a:fillRect/>
            </a:stretch>
          </p:blipFill>
          <p:spPr>
            <a:xfrm>
              <a:off x="-435537" y="4493276"/>
              <a:ext cx="1544174" cy="954948"/>
            </a:xfrm>
            <a:prstGeom prst="rect">
              <a:avLst/>
            </a:prstGeom>
            <a:noFill/>
            <a:ln>
              <a:noFill/>
            </a:ln>
          </p:spPr>
        </p:pic>
        <p:pic>
          <p:nvPicPr>
            <p:cNvPr id="101" name="Google Shape;101;p17"/>
            <p:cNvPicPr preferRelativeResize="0"/>
            <p:nvPr/>
          </p:nvPicPr>
          <p:blipFill>
            <a:blip r:embed="rId5">
              <a:alphaModFix/>
            </a:blip>
            <a:stretch>
              <a:fillRect/>
            </a:stretch>
          </p:blipFill>
          <p:spPr>
            <a:xfrm>
              <a:off x="-700991" y="2508550"/>
              <a:ext cx="1655932" cy="2194349"/>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_1">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104" name="Google Shape;104;p18"/>
          <p:cNvSpPr txBox="1"/>
          <p:nvPr>
            <p:ph idx="1" type="subTitle"/>
          </p:nvPr>
        </p:nvSpPr>
        <p:spPr>
          <a:xfrm>
            <a:off x="1290763" y="2027113"/>
            <a:ext cx="2907600" cy="572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105" name="Google Shape;105;p18"/>
          <p:cNvSpPr txBox="1"/>
          <p:nvPr>
            <p:ph idx="2" type="subTitle"/>
          </p:nvPr>
        </p:nvSpPr>
        <p:spPr>
          <a:xfrm>
            <a:off x="4945638" y="2027113"/>
            <a:ext cx="2907600" cy="572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106" name="Google Shape;106;p18"/>
          <p:cNvSpPr txBox="1"/>
          <p:nvPr>
            <p:ph idx="3" type="subTitle"/>
          </p:nvPr>
        </p:nvSpPr>
        <p:spPr>
          <a:xfrm>
            <a:off x="1290763" y="2523633"/>
            <a:ext cx="2907600" cy="11598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7" name="Google Shape;107;p18"/>
          <p:cNvSpPr txBox="1"/>
          <p:nvPr>
            <p:ph idx="4" type="subTitle"/>
          </p:nvPr>
        </p:nvSpPr>
        <p:spPr>
          <a:xfrm>
            <a:off x="4945638" y="2523633"/>
            <a:ext cx="2907600" cy="11598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08" name="Google Shape;108;p18"/>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9" name="Google Shape;109;p18"/>
          <p:cNvGrpSpPr/>
          <p:nvPr/>
        </p:nvGrpSpPr>
        <p:grpSpPr>
          <a:xfrm>
            <a:off x="8192051" y="695490"/>
            <a:ext cx="2785397" cy="5621709"/>
            <a:chOff x="8192051" y="695490"/>
            <a:chExt cx="2785397" cy="5621709"/>
          </a:xfrm>
        </p:grpSpPr>
        <p:pic>
          <p:nvPicPr>
            <p:cNvPr id="110" name="Google Shape;110;p18"/>
            <p:cNvPicPr preferRelativeResize="0"/>
            <p:nvPr/>
          </p:nvPicPr>
          <p:blipFill>
            <a:blip r:embed="rId3">
              <a:alphaModFix/>
            </a:blip>
            <a:stretch>
              <a:fillRect/>
            </a:stretch>
          </p:blipFill>
          <p:spPr>
            <a:xfrm>
              <a:off x="8192051" y="695490"/>
              <a:ext cx="2122725" cy="3752525"/>
            </a:xfrm>
            <a:prstGeom prst="rect">
              <a:avLst/>
            </a:prstGeom>
            <a:noFill/>
            <a:ln>
              <a:noFill/>
            </a:ln>
          </p:spPr>
        </p:pic>
        <p:pic>
          <p:nvPicPr>
            <p:cNvPr id="111" name="Google Shape;111;p18"/>
            <p:cNvPicPr preferRelativeResize="0"/>
            <p:nvPr/>
          </p:nvPicPr>
          <p:blipFill>
            <a:blip r:embed="rId4">
              <a:alphaModFix/>
            </a:blip>
            <a:stretch>
              <a:fillRect/>
            </a:stretch>
          </p:blipFill>
          <p:spPr>
            <a:xfrm>
              <a:off x="8327372" y="3641586"/>
              <a:ext cx="2650075" cy="2675613"/>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114" name="Google Shape;114;p19"/>
          <p:cNvSpPr txBox="1"/>
          <p:nvPr>
            <p:ph idx="1" type="subTitle"/>
          </p:nvPr>
        </p:nvSpPr>
        <p:spPr>
          <a:xfrm>
            <a:off x="720000" y="2030005"/>
            <a:ext cx="2336400" cy="5760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sp>
        <p:nvSpPr>
          <p:cNvPr id="115" name="Google Shape;115;p19"/>
          <p:cNvSpPr txBox="1"/>
          <p:nvPr>
            <p:ph idx="2" type="subTitle"/>
          </p:nvPr>
        </p:nvSpPr>
        <p:spPr>
          <a:xfrm>
            <a:off x="720000" y="2523744"/>
            <a:ext cx="2336400" cy="8880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6" name="Google Shape;116;p19"/>
          <p:cNvSpPr txBox="1"/>
          <p:nvPr>
            <p:ph idx="3" type="subTitle"/>
          </p:nvPr>
        </p:nvSpPr>
        <p:spPr>
          <a:xfrm>
            <a:off x="3403800" y="2523744"/>
            <a:ext cx="2336400" cy="8880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7" name="Google Shape;117;p19"/>
          <p:cNvSpPr txBox="1"/>
          <p:nvPr>
            <p:ph idx="4" type="subTitle"/>
          </p:nvPr>
        </p:nvSpPr>
        <p:spPr>
          <a:xfrm>
            <a:off x="6087600" y="2523744"/>
            <a:ext cx="2336400" cy="8880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8" name="Google Shape;118;p19"/>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19"/>
          <p:cNvSpPr txBox="1"/>
          <p:nvPr>
            <p:ph idx="5" type="subTitle"/>
          </p:nvPr>
        </p:nvSpPr>
        <p:spPr>
          <a:xfrm>
            <a:off x="3403800" y="2030005"/>
            <a:ext cx="2336400" cy="5760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sp>
        <p:nvSpPr>
          <p:cNvPr id="120" name="Google Shape;120;p19"/>
          <p:cNvSpPr txBox="1"/>
          <p:nvPr>
            <p:ph idx="6" type="subTitle"/>
          </p:nvPr>
        </p:nvSpPr>
        <p:spPr>
          <a:xfrm>
            <a:off x="6087600" y="2030005"/>
            <a:ext cx="2336400" cy="5760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grpSp>
        <p:nvGrpSpPr>
          <p:cNvPr id="121" name="Google Shape;121;p19"/>
          <p:cNvGrpSpPr/>
          <p:nvPr/>
        </p:nvGrpSpPr>
        <p:grpSpPr>
          <a:xfrm>
            <a:off x="-2111407" y="3099373"/>
            <a:ext cx="5255805" cy="3932876"/>
            <a:chOff x="-1985732" y="2896373"/>
            <a:chExt cx="5255805" cy="3932876"/>
          </a:xfrm>
        </p:grpSpPr>
        <p:pic>
          <p:nvPicPr>
            <p:cNvPr id="122" name="Google Shape;122;p19"/>
            <p:cNvPicPr preferRelativeResize="0"/>
            <p:nvPr/>
          </p:nvPicPr>
          <p:blipFill>
            <a:blip r:embed="rId3">
              <a:alphaModFix/>
            </a:blip>
            <a:stretch>
              <a:fillRect/>
            </a:stretch>
          </p:blipFill>
          <p:spPr>
            <a:xfrm rot="6377674">
              <a:off x="-1616259" y="3171236"/>
              <a:ext cx="2623843" cy="2736524"/>
            </a:xfrm>
            <a:prstGeom prst="rect">
              <a:avLst/>
            </a:prstGeom>
            <a:noFill/>
            <a:ln>
              <a:noFill/>
            </a:ln>
          </p:spPr>
        </p:pic>
        <p:pic>
          <p:nvPicPr>
            <p:cNvPr id="123" name="Google Shape;123;p19"/>
            <p:cNvPicPr preferRelativeResize="0"/>
            <p:nvPr/>
          </p:nvPicPr>
          <p:blipFill>
            <a:blip r:embed="rId4">
              <a:alphaModFix/>
            </a:blip>
            <a:stretch>
              <a:fillRect/>
            </a:stretch>
          </p:blipFill>
          <p:spPr>
            <a:xfrm>
              <a:off x="619997" y="4153636"/>
              <a:ext cx="2650075" cy="2675613"/>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24" name="Shape 124"/>
        <p:cNvGrpSpPr/>
        <p:nvPr/>
      </p:nvGrpSpPr>
      <p:grpSpPr>
        <a:xfrm>
          <a:off x="0" y="0"/>
          <a:ext cx="0" cy="0"/>
          <a:chOff x="0" y="0"/>
          <a:chExt cx="0" cy="0"/>
        </a:xfrm>
      </p:grpSpPr>
      <p:pic>
        <p:nvPicPr>
          <p:cNvPr id="125" name="Google Shape;125;p20"/>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126" name="Google Shape;126;p20"/>
          <p:cNvSpPr txBox="1"/>
          <p:nvPr>
            <p:ph idx="1" type="subTitle"/>
          </p:nvPr>
        </p:nvSpPr>
        <p:spPr>
          <a:xfrm>
            <a:off x="1672563" y="1523825"/>
            <a:ext cx="2306100" cy="5727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127" name="Google Shape;127;p20"/>
          <p:cNvSpPr txBox="1"/>
          <p:nvPr>
            <p:ph idx="2" type="subTitle"/>
          </p:nvPr>
        </p:nvSpPr>
        <p:spPr>
          <a:xfrm>
            <a:off x="1672563" y="1944125"/>
            <a:ext cx="2306100" cy="6255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28" name="Google Shape;128;p20"/>
          <p:cNvSpPr txBox="1"/>
          <p:nvPr>
            <p:ph idx="3" type="subTitle"/>
          </p:nvPr>
        </p:nvSpPr>
        <p:spPr>
          <a:xfrm>
            <a:off x="5165330" y="1944125"/>
            <a:ext cx="2306100" cy="6255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29" name="Google Shape;129;p20"/>
          <p:cNvSpPr txBox="1"/>
          <p:nvPr>
            <p:ph idx="4" type="subTitle"/>
          </p:nvPr>
        </p:nvSpPr>
        <p:spPr>
          <a:xfrm>
            <a:off x="1672563" y="3486450"/>
            <a:ext cx="2306100" cy="6255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0" name="Google Shape;130;p20"/>
          <p:cNvSpPr txBox="1"/>
          <p:nvPr>
            <p:ph idx="5" type="subTitle"/>
          </p:nvPr>
        </p:nvSpPr>
        <p:spPr>
          <a:xfrm>
            <a:off x="5165332" y="3486450"/>
            <a:ext cx="2306100" cy="6255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1" name="Google Shape;131;p20"/>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20"/>
          <p:cNvSpPr txBox="1"/>
          <p:nvPr>
            <p:ph idx="6" type="subTitle"/>
          </p:nvPr>
        </p:nvSpPr>
        <p:spPr>
          <a:xfrm>
            <a:off x="1672563" y="3066150"/>
            <a:ext cx="2306100" cy="5727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133" name="Google Shape;133;p20"/>
          <p:cNvSpPr txBox="1"/>
          <p:nvPr>
            <p:ph idx="7" type="subTitle"/>
          </p:nvPr>
        </p:nvSpPr>
        <p:spPr>
          <a:xfrm>
            <a:off x="5165330" y="1523825"/>
            <a:ext cx="2306100" cy="5727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134" name="Google Shape;134;p20"/>
          <p:cNvSpPr txBox="1"/>
          <p:nvPr>
            <p:ph idx="8" type="subTitle"/>
          </p:nvPr>
        </p:nvSpPr>
        <p:spPr>
          <a:xfrm>
            <a:off x="5165330" y="3066150"/>
            <a:ext cx="2306100" cy="5727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grpSp>
        <p:nvGrpSpPr>
          <p:cNvPr id="135" name="Google Shape;135;p20"/>
          <p:cNvGrpSpPr/>
          <p:nvPr/>
        </p:nvGrpSpPr>
        <p:grpSpPr>
          <a:xfrm>
            <a:off x="6537225" y="2785650"/>
            <a:ext cx="4164525" cy="4306326"/>
            <a:chOff x="6537225" y="2785650"/>
            <a:chExt cx="4164525" cy="4306326"/>
          </a:xfrm>
        </p:grpSpPr>
        <p:pic>
          <p:nvPicPr>
            <p:cNvPr id="136" name="Google Shape;136;p20"/>
            <p:cNvPicPr preferRelativeResize="0"/>
            <p:nvPr/>
          </p:nvPicPr>
          <p:blipFill>
            <a:blip r:embed="rId3">
              <a:alphaModFix/>
            </a:blip>
            <a:stretch>
              <a:fillRect/>
            </a:stretch>
          </p:blipFill>
          <p:spPr>
            <a:xfrm rot="6425840">
              <a:off x="8201086" y="3191022"/>
              <a:ext cx="2356630" cy="2042106"/>
            </a:xfrm>
            <a:prstGeom prst="rect">
              <a:avLst/>
            </a:prstGeom>
            <a:noFill/>
            <a:ln>
              <a:noFill/>
            </a:ln>
          </p:spPr>
        </p:pic>
        <p:pic>
          <p:nvPicPr>
            <p:cNvPr id="137" name="Google Shape;137;p20"/>
            <p:cNvPicPr preferRelativeResize="0"/>
            <p:nvPr/>
          </p:nvPicPr>
          <p:blipFill>
            <a:blip r:embed="rId4">
              <a:alphaModFix/>
            </a:blip>
            <a:stretch>
              <a:fillRect/>
            </a:stretch>
          </p:blipFill>
          <p:spPr>
            <a:xfrm rot="5400000">
              <a:off x="6549913" y="4442664"/>
              <a:ext cx="2636625" cy="26620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8" name="Shape 138"/>
        <p:cNvGrpSpPr/>
        <p:nvPr/>
      </p:nvGrpSpPr>
      <p:grpSpPr>
        <a:xfrm>
          <a:off x="0" y="0"/>
          <a:ext cx="0" cy="0"/>
          <a:chOff x="0" y="0"/>
          <a:chExt cx="0" cy="0"/>
        </a:xfrm>
      </p:grpSpPr>
      <p:pic>
        <p:nvPicPr>
          <p:cNvPr id="139" name="Google Shape;139;p21"/>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140" name="Google Shape;140;p21"/>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21"/>
          <p:cNvSpPr txBox="1"/>
          <p:nvPr>
            <p:ph idx="1" type="subTitle"/>
          </p:nvPr>
        </p:nvSpPr>
        <p:spPr>
          <a:xfrm>
            <a:off x="720000" y="1941576"/>
            <a:ext cx="2336400" cy="6699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2" name="Google Shape;142;p21"/>
          <p:cNvSpPr txBox="1"/>
          <p:nvPr>
            <p:ph idx="2" type="subTitle"/>
          </p:nvPr>
        </p:nvSpPr>
        <p:spPr>
          <a:xfrm>
            <a:off x="3403800" y="1941576"/>
            <a:ext cx="2336400" cy="6699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3" name="Google Shape;143;p21"/>
          <p:cNvSpPr txBox="1"/>
          <p:nvPr>
            <p:ph idx="3" type="subTitle"/>
          </p:nvPr>
        </p:nvSpPr>
        <p:spPr>
          <a:xfrm>
            <a:off x="6087600" y="1941576"/>
            <a:ext cx="2336400" cy="6699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4" name="Google Shape;144;p21"/>
          <p:cNvSpPr txBox="1"/>
          <p:nvPr>
            <p:ph idx="4" type="subTitle"/>
          </p:nvPr>
        </p:nvSpPr>
        <p:spPr>
          <a:xfrm>
            <a:off x="720000" y="3483864"/>
            <a:ext cx="2336400" cy="6699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5" name="Google Shape;145;p21"/>
          <p:cNvSpPr txBox="1"/>
          <p:nvPr>
            <p:ph idx="5" type="subTitle"/>
          </p:nvPr>
        </p:nvSpPr>
        <p:spPr>
          <a:xfrm>
            <a:off x="3403800" y="3483864"/>
            <a:ext cx="2336400" cy="6699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6" name="Google Shape;146;p21"/>
          <p:cNvSpPr txBox="1"/>
          <p:nvPr>
            <p:ph idx="6" type="subTitle"/>
          </p:nvPr>
        </p:nvSpPr>
        <p:spPr>
          <a:xfrm>
            <a:off x="6087600" y="3483864"/>
            <a:ext cx="2336400" cy="669900"/>
          </a:xfrm>
          <a:prstGeom prst="rect">
            <a:avLst/>
          </a:prstGeom>
          <a:ln>
            <a:noFill/>
          </a:ln>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7" name="Google Shape;147;p21"/>
          <p:cNvSpPr txBox="1"/>
          <p:nvPr>
            <p:ph idx="7" type="subTitle"/>
          </p:nvPr>
        </p:nvSpPr>
        <p:spPr>
          <a:xfrm>
            <a:off x="715100" y="1527048"/>
            <a:ext cx="2336400" cy="5760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148" name="Google Shape;148;p21"/>
          <p:cNvSpPr txBox="1"/>
          <p:nvPr>
            <p:ph idx="8" type="subTitle"/>
          </p:nvPr>
        </p:nvSpPr>
        <p:spPr>
          <a:xfrm>
            <a:off x="3403800" y="1527048"/>
            <a:ext cx="2336400" cy="5760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149" name="Google Shape;149;p21"/>
          <p:cNvSpPr txBox="1"/>
          <p:nvPr>
            <p:ph idx="9" type="subTitle"/>
          </p:nvPr>
        </p:nvSpPr>
        <p:spPr>
          <a:xfrm>
            <a:off x="6092500" y="1527048"/>
            <a:ext cx="2336400" cy="5760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150" name="Google Shape;150;p21"/>
          <p:cNvSpPr txBox="1"/>
          <p:nvPr>
            <p:ph idx="13" type="subTitle"/>
          </p:nvPr>
        </p:nvSpPr>
        <p:spPr>
          <a:xfrm>
            <a:off x="715100" y="3069336"/>
            <a:ext cx="2336400" cy="5760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151" name="Google Shape;151;p21"/>
          <p:cNvSpPr txBox="1"/>
          <p:nvPr>
            <p:ph idx="14" type="subTitle"/>
          </p:nvPr>
        </p:nvSpPr>
        <p:spPr>
          <a:xfrm>
            <a:off x="3403800" y="3069336"/>
            <a:ext cx="2336400" cy="5760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152" name="Google Shape;152;p21"/>
          <p:cNvSpPr txBox="1"/>
          <p:nvPr>
            <p:ph idx="15" type="subTitle"/>
          </p:nvPr>
        </p:nvSpPr>
        <p:spPr>
          <a:xfrm>
            <a:off x="6092500" y="3069336"/>
            <a:ext cx="2336400" cy="5760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grpSp>
        <p:nvGrpSpPr>
          <p:cNvPr id="153" name="Google Shape;153;p21"/>
          <p:cNvGrpSpPr/>
          <p:nvPr/>
        </p:nvGrpSpPr>
        <p:grpSpPr>
          <a:xfrm flipH="1" rot="10800000">
            <a:off x="6476484" y="-1645499"/>
            <a:ext cx="4460278" cy="2640549"/>
            <a:chOff x="6476484" y="3873575"/>
            <a:chExt cx="4460278" cy="2640549"/>
          </a:xfrm>
        </p:grpSpPr>
        <p:pic>
          <p:nvPicPr>
            <p:cNvPr id="154" name="Google Shape;154;p21"/>
            <p:cNvPicPr preferRelativeResize="0"/>
            <p:nvPr/>
          </p:nvPicPr>
          <p:blipFill>
            <a:blip r:embed="rId3">
              <a:alphaModFix/>
            </a:blip>
            <a:stretch>
              <a:fillRect/>
            </a:stretch>
          </p:blipFill>
          <p:spPr>
            <a:xfrm>
              <a:off x="7688987" y="3873575"/>
              <a:ext cx="3247775" cy="2194350"/>
            </a:xfrm>
            <a:prstGeom prst="rect">
              <a:avLst/>
            </a:prstGeom>
            <a:noFill/>
            <a:ln>
              <a:noFill/>
            </a:ln>
          </p:spPr>
        </p:pic>
        <p:pic>
          <p:nvPicPr>
            <p:cNvPr id="155" name="Google Shape;155;p21"/>
            <p:cNvPicPr preferRelativeResize="0"/>
            <p:nvPr/>
          </p:nvPicPr>
          <p:blipFill>
            <a:blip r:embed="rId4">
              <a:alphaModFix/>
            </a:blip>
            <a:stretch>
              <a:fillRect/>
            </a:stretch>
          </p:blipFill>
          <p:spPr>
            <a:xfrm>
              <a:off x="6476484" y="4319775"/>
              <a:ext cx="1655932" cy="2194349"/>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spTree>
      <p:nvGrpSpPr>
        <p:cNvPr id="156" name="Shape 156"/>
        <p:cNvGrpSpPr/>
        <p:nvPr/>
      </p:nvGrpSpPr>
      <p:grpSpPr>
        <a:xfrm>
          <a:off x="0" y="0"/>
          <a:ext cx="0" cy="0"/>
          <a:chOff x="0" y="0"/>
          <a:chExt cx="0" cy="0"/>
        </a:xfrm>
      </p:grpSpPr>
      <p:pic>
        <p:nvPicPr>
          <p:cNvPr id="157" name="Google Shape;157;p22"/>
          <p:cNvPicPr preferRelativeResize="0"/>
          <p:nvPr/>
        </p:nvPicPr>
        <p:blipFill rotWithShape="1">
          <a:blip r:embed="rId2">
            <a:alphaModFix amt="13000"/>
          </a:blip>
          <a:srcRect b="0" l="0" r="0" t="15597"/>
          <a:stretch/>
        </p:blipFill>
        <p:spPr>
          <a:xfrm flipH="1">
            <a:off x="-1" y="0"/>
            <a:ext cx="9144003" cy="5143501"/>
          </a:xfrm>
          <a:prstGeom prst="rect">
            <a:avLst/>
          </a:prstGeom>
          <a:noFill/>
          <a:ln>
            <a:noFill/>
          </a:ln>
        </p:spPr>
      </p:pic>
      <p:sp>
        <p:nvSpPr>
          <p:cNvPr id="158" name="Google Shape;158;p22"/>
          <p:cNvSpPr txBox="1"/>
          <p:nvPr>
            <p:ph type="title"/>
          </p:nvPr>
        </p:nvSpPr>
        <p:spPr>
          <a:xfrm>
            <a:off x="1821450" y="2443143"/>
            <a:ext cx="5501100" cy="749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9" name="Google Shape;159;p22"/>
          <p:cNvSpPr txBox="1"/>
          <p:nvPr>
            <p:ph hasCustomPrompt="1" idx="2" type="title"/>
          </p:nvPr>
        </p:nvSpPr>
        <p:spPr>
          <a:xfrm>
            <a:off x="3997834" y="1530932"/>
            <a:ext cx="11481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000"/>
              <a:buNone/>
              <a:defRPr sz="6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0" name="Google Shape;160;p22"/>
          <p:cNvSpPr txBox="1"/>
          <p:nvPr>
            <p:ph idx="1" type="subTitle"/>
          </p:nvPr>
        </p:nvSpPr>
        <p:spPr>
          <a:xfrm>
            <a:off x="1821450" y="3187468"/>
            <a:ext cx="5501100" cy="4251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8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pic>
        <p:nvPicPr>
          <p:cNvPr id="161" name="Google Shape;161;p22"/>
          <p:cNvPicPr preferRelativeResize="0"/>
          <p:nvPr/>
        </p:nvPicPr>
        <p:blipFill>
          <a:blip r:embed="rId3">
            <a:alphaModFix/>
          </a:blip>
          <a:stretch>
            <a:fillRect/>
          </a:stretch>
        </p:blipFill>
        <p:spPr>
          <a:xfrm rot="-3776822">
            <a:off x="8198600" y="489190"/>
            <a:ext cx="1540196" cy="1334658"/>
          </a:xfrm>
          <a:prstGeom prst="rect">
            <a:avLst/>
          </a:prstGeom>
          <a:noFill/>
          <a:ln>
            <a:noFill/>
          </a:ln>
        </p:spPr>
      </p:pic>
      <p:pic>
        <p:nvPicPr>
          <p:cNvPr id="162" name="Google Shape;162;p22"/>
          <p:cNvPicPr preferRelativeResize="0"/>
          <p:nvPr/>
        </p:nvPicPr>
        <p:blipFill>
          <a:blip r:embed="rId4">
            <a:alphaModFix/>
          </a:blip>
          <a:stretch>
            <a:fillRect/>
          </a:stretch>
        </p:blipFill>
        <p:spPr>
          <a:xfrm rot="-1466198">
            <a:off x="7942076" y="1115351"/>
            <a:ext cx="3624299" cy="3780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3" name="Shape 163"/>
        <p:cNvGrpSpPr/>
        <p:nvPr/>
      </p:nvGrpSpPr>
      <p:grpSpPr>
        <a:xfrm>
          <a:off x="0" y="0"/>
          <a:ext cx="0" cy="0"/>
          <a:chOff x="0" y="0"/>
          <a:chExt cx="0" cy="0"/>
        </a:xfrm>
      </p:grpSpPr>
      <p:pic>
        <p:nvPicPr>
          <p:cNvPr id="164" name="Google Shape;164;p23"/>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165" name="Google Shape;165;p23"/>
          <p:cNvSpPr txBox="1"/>
          <p:nvPr>
            <p:ph type="title"/>
          </p:nvPr>
        </p:nvSpPr>
        <p:spPr>
          <a:xfrm>
            <a:off x="1458150" y="3065100"/>
            <a:ext cx="6227700" cy="531900"/>
          </a:xfrm>
          <a:prstGeom prst="rect">
            <a:avLst/>
          </a:prstGeom>
        </p:spPr>
        <p:txBody>
          <a:bodyPr anchorCtr="0" anchor="t" bIns="91425" lIns="91425" spcFirstLastPara="1" rIns="91425" wrap="square" tIns="91425">
            <a:normAutofit/>
          </a:bodyPr>
          <a:lstStyle>
            <a:lvl1pPr lvl="0" rtl="0" algn="r">
              <a:lnSpc>
                <a:spcPct val="115000"/>
              </a:lnSpc>
              <a:spcBef>
                <a:spcPts val="0"/>
              </a:spcBef>
              <a:spcAft>
                <a:spcPts val="0"/>
              </a:spcAft>
              <a:buSzPts val="24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6" name="Google Shape;166;p23"/>
          <p:cNvSpPr txBox="1"/>
          <p:nvPr>
            <p:ph idx="1" type="subTitle"/>
          </p:nvPr>
        </p:nvSpPr>
        <p:spPr>
          <a:xfrm>
            <a:off x="1458150" y="1546500"/>
            <a:ext cx="6227700" cy="15186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2500"/>
              <a:buNone/>
              <a:defRPr sz="2500"/>
            </a:lvl1pPr>
            <a:lvl2pPr lvl="1" rtl="0" algn="ctr">
              <a:lnSpc>
                <a:spcPct val="115000"/>
              </a:lnSpc>
              <a:spcBef>
                <a:spcPts val="0"/>
              </a:spcBef>
              <a:spcAft>
                <a:spcPts val="0"/>
              </a:spcAft>
              <a:buSzPts val="2500"/>
              <a:buNone/>
              <a:defRPr sz="2500"/>
            </a:lvl2pPr>
            <a:lvl3pPr lvl="2" rtl="0" algn="ctr">
              <a:lnSpc>
                <a:spcPct val="115000"/>
              </a:lnSpc>
              <a:spcBef>
                <a:spcPts val="0"/>
              </a:spcBef>
              <a:spcAft>
                <a:spcPts val="0"/>
              </a:spcAft>
              <a:buSzPts val="2500"/>
              <a:buNone/>
              <a:defRPr sz="2500"/>
            </a:lvl3pPr>
            <a:lvl4pPr lvl="3" rtl="0" algn="ctr">
              <a:lnSpc>
                <a:spcPct val="115000"/>
              </a:lnSpc>
              <a:spcBef>
                <a:spcPts val="0"/>
              </a:spcBef>
              <a:spcAft>
                <a:spcPts val="0"/>
              </a:spcAft>
              <a:buSzPts val="2500"/>
              <a:buNone/>
              <a:defRPr sz="2500"/>
            </a:lvl4pPr>
            <a:lvl5pPr lvl="4" rtl="0" algn="ctr">
              <a:lnSpc>
                <a:spcPct val="115000"/>
              </a:lnSpc>
              <a:spcBef>
                <a:spcPts val="0"/>
              </a:spcBef>
              <a:spcAft>
                <a:spcPts val="0"/>
              </a:spcAft>
              <a:buSzPts val="2500"/>
              <a:buNone/>
              <a:defRPr sz="2500"/>
            </a:lvl5pPr>
            <a:lvl6pPr lvl="5" rtl="0" algn="ctr">
              <a:lnSpc>
                <a:spcPct val="115000"/>
              </a:lnSpc>
              <a:spcBef>
                <a:spcPts val="0"/>
              </a:spcBef>
              <a:spcAft>
                <a:spcPts val="0"/>
              </a:spcAft>
              <a:buSzPts val="2500"/>
              <a:buNone/>
              <a:defRPr sz="2500"/>
            </a:lvl6pPr>
            <a:lvl7pPr lvl="6" rtl="0" algn="ctr">
              <a:lnSpc>
                <a:spcPct val="115000"/>
              </a:lnSpc>
              <a:spcBef>
                <a:spcPts val="0"/>
              </a:spcBef>
              <a:spcAft>
                <a:spcPts val="0"/>
              </a:spcAft>
              <a:buSzPts val="2500"/>
              <a:buNone/>
              <a:defRPr sz="2500"/>
            </a:lvl7pPr>
            <a:lvl8pPr lvl="7" rtl="0" algn="ctr">
              <a:lnSpc>
                <a:spcPct val="115000"/>
              </a:lnSpc>
              <a:spcBef>
                <a:spcPts val="0"/>
              </a:spcBef>
              <a:spcAft>
                <a:spcPts val="0"/>
              </a:spcAft>
              <a:buSzPts val="2500"/>
              <a:buNone/>
              <a:defRPr sz="2500"/>
            </a:lvl8pPr>
            <a:lvl9pPr lvl="8" rtl="0" algn="ctr">
              <a:lnSpc>
                <a:spcPct val="115000"/>
              </a:lnSpc>
              <a:spcBef>
                <a:spcPts val="0"/>
              </a:spcBef>
              <a:spcAft>
                <a:spcPts val="0"/>
              </a:spcAft>
              <a:buSzPts val="2500"/>
              <a:buNone/>
              <a:defRPr sz="2500"/>
            </a:lvl9pPr>
          </a:lstStyle>
          <a:p/>
        </p:txBody>
      </p:sp>
      <p:grpSp>
        <p:nvGrpSpPr>
          <p:cNvPr id="167" name="Google Shape;167;p23"/>
          <p:cNvGrpSpPr/>
          <p:nvPr/>
        </p:nvGrpSpPr>
        <p:grpSpPr>
          <a:xfrm>
            <a:off x="-1375075" y="-1267152"/>
            <a:ext cx="12139374" cy="8385051"/>
            <a:chOff x="-1375075" y="-1267152"/>
            <a:chExt cx="12139374" cy="8385051"/>
          </a:xfrm>
        </p:grpSpPr>
        <p:pic>
          <p:nvPicPr>
            <p:cNvPr id="168" name="Google Shape;168;p23"/>
            <p:cNvPicPr preferRelativeResize="0"/>
            <p:nvPr/>
          </p:nvPicPr>
          <p:blipFill>
            <a:blip r:embed="rId3">
              <a:alphaModFix/>
            </a:blip>
            <a:stretch>
              <a:fillRect/>
            </a:stretch>
          </p:blipFill>
          <p:spPr>
            <a:xfrm rot="1745353">
              <a:off x="-451266" y="1891313"/>
              <a:ext cx="1241367" cy="1809032"/>
            </a:xfrm>
            <a:prstGeom prst="rect">
              <a:avLst/>
            </a:prstGeom>
            <a:noFill/>
            <a:ln>
              <a:noFill/>
            </a:ln>
          </p:spPr>
        </p:pic>
        <p:pic>
          <p:nvPicPr>
            <p:cNvPr id="169" name="Google Shape;169;p23"/>
            <p:cNvPicPr preferRelativeResize="0"/>
            <p:nvPr/>
          </p:nvPicPr>
          <p:blipFill>
            <a:blip r:embed="rId4">
              <a:alphaModFix/>
            </a:blip>
            <a:stretch>
              <a:fillRect/>
            </a:stretch>
          </p:blipFill>
          <p:spPr>
            <a:xfrm>
              <a:off x="-1375075" y="3337900"/>
              <a:ext cx="3624300" cy="3780000"/>
            </a:xfrm>
            <a:prstGeom prst="rect">
              <a:avLst/>
            </a:prstGeom>
            <a:noFill/>
            <a:ln>
              <a:noFill/>
            </a:ln>
          </p:spPr>
        </p:pic>
        <p:pic>
          <p:nvPicPr>
            <p:cNvPr id="170" name="Google Shape;170;p23"/>
            <p:cNvPicPr preferRelativeResize="0"/>
            <p:nvPr/>
          </p:nvPicPr>
          <p:blipFill>
            <a:blip r:embed="rId5">
              <a:alphaModFix/>
            </a:blip>
            <a:stretch>
              <a:fillRect/>
            </a:stretch>
          </p:blipFill>
          <p:spPr>
            <a:xfrm rot="-633438">
              <a:off x="6626125" y="-399460"/>
              <a:ext cx="1540196" cy="1334658"/>
            </a:xfrm>
            <a:prstGeom prst="rect">
              <a:avLst/>
            </a:prstGeom>
            <a:noFill/>
            <a:ln>
              <a:noFill/>
            </a:ln>
          </p:spPr>
        </p:pic>
        <p:pic>
          <p:nvPicPr>
            <p:cNvPr id="171" name="Google Shape;171;p23"/>
            <p:cNvPicPr preferRelativeResize="0"/>
            <p:nvPr/>
          </p:nvPicPr>
          <p:blipFill>
            <a:blip r:embed="rId6">
              <a:alphaModFix/>
            </a:blip>
            <a:stretch>
              <a:fillRect/>
            </a:stretch>
          </p:blipFill>
          <p:spPr>
            <a:xfrm>
              <a:off x="7484091" y="-1267152"/>
              <a:ext cx="3280208" cy="2215925"/>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72" name="Shape 172"/>
        <p:cNvGrpSpPr/>
        <p:nvPr/>
      </p:nvGrpSpPr>
      <p:grpSpPr>
        <a:xfrm>
          <a:off x="0" y="0"/>
          <a:ext cx="0" cy="0"/>
          <a:chOff x="0" y="0"/>
          <a:chExt cx="0" cy="0"/>
        </a:xfrm>
      </p:grpSpPr>
      <p:sp>
        <p:nvSpPr>
          <p:cNvPr id="173" name="Google Shape;173;p24"/>
          <p:cNvSpPr/>
          <p:nvPr>
            <p:ph idx="2" type="pic"/>
          </p:nvPr>
        </p:nvSpPr>
        <p:spPr>
          <a:xfrm>
            <a:off x="-14850" y="0"/>
            <a:ext cx="9173700" cy="5143500"/>
          </a:xfrm>
          <a:prstGeom prst="rect">
            <a:avLst/>
          </a:prstGeom>
          <a:noFill/>
          <a:ln>
            <a:noFill/>
          </a:ln>
        </p:spPr>
      </p:sp>
      <p:sp>
        <p:nvSpPr>
          <p:cNvPr id="174" name="Google Shape;174;p24"/>
          <p:cNvSpPr txBox="1"/>
          <p:nvPr>
            <p:ph type="title"/>
          </p:nvPr>
        </p:nvSpPr>
        <p:spPr>
          <a:xfrm>
            <a:off x="6791500" y="2999225"/>
            <a:ext cx="1637400" cy="1609200"/>
          </a:xfrm>
          <a:prstGeom prst="rect">
            <a:avLst/>
          </a:prstGeom>
          <a:solidFill>
            <a:schemeClr val="lt1"/>
          </a:solidFill>
        </p:spPr>
        <p:txBody>
          <a:bodyPr anchorCtr="0" anchor="b" bIns="91425" lIns="91425" spcFirstLastPara="1" rIns="91425" wrap="square" tIns="91425">
            <a:normAutofit/>
          </a:bodyPr>
          <a:lstStyle>
            <a:lvl1pPr lvl="0" rtl="0" algn="ctr">
              <a:spcBef>
                <a:spcPts val="0"/>
              </a:spcBef>
              <a:spcAft>
                <a:spcPts val="0"/>
              </a:spcAft>
              <a:buSzPts val="2800"/>
              <a:buNone/>
              <a:defRPr sz="24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75" name="Shape 175"/>
        <p:cNvGrpSpPr/>
        <p:nvPr/>
      </p:nvGrpSpPr>
      <p:grpSpPr>
        <a:xfrm>
          <a:off x="0" y="0"/>
          <a:ext cx="0" cy="0"/>
          <a:chOff x="0" y="0"/>
          <a:chExt cx="0" cy="0"/>
        </a:xfrm>
      </p:grpSpPr>
      <p:pic>
        <p:nvPicPr>
          <p:cNvPr id="176" name="Google Shape;176;p25"/>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177" name="Google Shape;177;p25"/>
          <p:cNvSpPr txBox="1"/>
          <p:nvPr>
            <p:ph type="title"/>
          </p:nvPr>
        </p:nvSpPr>
        <p:spPr>
          <a:xfrm>
            <a:off x="949475" y="1077150"/>
            <a:ext cx="3322200" cy="1758000"/>
          </a:xfrm>
          <a:prstGeom prst="rect">
            <a:avLst/>
          </a:prstGeom>
        </p:spPr>
        <p:txBody>
          <a:bodyPr anchorCtr="0" anchor="b" bIns="91425" lIns="91425" spcFirstLastPara="1" rIns="91425" wrap="square" tIns="91425">
            <a:norm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8" name="Google Shape;178;p25"/>
          <p:cNvSpPr txBox="1"/>
          <p:nvPr>
            <p:ph idx="1" type="body"/>
          </p:nvPr>
        </p:nvSpPr>
        <p:spPr>
          <a:xfrm>
            <a:off x="949475" y="2835150"/>
            <a:ext cx="3322200" cy="1231200"/>
          </a:xfrm>
          <a:prstGeom prst="rect">
            <a:avLst/>
          </a:prstGeom>
        </p:spPr>
        <p:txBody>
          <a:bodyPr anchorCtr="0" anchor="t" bIns="91425" lIns="91425" spcFirstLastPara="1" rIns="91425" wrap="square" tIns="91425">
            <a:norm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179" name="Google Shape;179;p25"/>
          <p:cNvGrpSpPr/>
          <p:nvPr/>
        </p:nvGrpSpPr>
        <p:grpSpPr>
          <a:xfrm>
            <a:off x="-876100" y="3673484"/>
            <a:ext cx="5335896" cy="4730932"/>
            <a:chOff x="-876100" y="3673484"/>
            <a:chExt cx="5335896" cy="4730932"/>
          </a:xfrm>
        </p:grpSpPr>
        <p:pic>
          <p:nvPicPr>
            <p:cNvPr id="180" name="Google Shape;180;p25"/>
            <p:cNvPicPr preferRelativeResize="0"/>
            <p:nvPr/>
          </p:nvPicPr>
          <p:blipFill>
            <a:blip r:embed="rId3">
              <a:alphaModFix/>
            </a:blip>
            <a:stretch>
              <a:fillRect/>
            </a:stretch>
          </p:blipFill>
          <p:spPr>
            <a:xfrm rot="3714992">
              <a:off x="361600" y="4450225"/>
              <a:ext cx="3666849" cy="3177450"/>
            </a:xfrm>
            <a:prstGeom prst="rect">
              <a:avLst/>
            </a:prstGeom>
            <a:noFill/>
            <a:ln>
              <a:noFill/>
            </a:ln>
          </p:spPr>
        </p:pic>
        <p:pic>
          <p:nvPicPr>
            <p:cNvPr id="181" name="Google Shape;181;p25"/>
            <p:cNvPicPr preferRelativeResize="0"/>
            <p:nvPr/>
          </p:nvPicPr>
          <p:blipFill>
            <a:blip r:embed="rId4">
              <a:alphaModFix/>
            </a:blip>
            <a:stretch>
              <a:fillRect/>
            </a:stretch>
          </p:blipFill>
          <p:spPr>
            <a:xfrm rot="5400000">
              <a:off x="-863412" y="4114014"/>
              <a:ext cx="2636625" cy="2662000"/>
            </a:xfrm>
            <a:prstGeom prst="rect">
              <a:avLst/>
            </a:prstGeom>
            <a:noFill/>
            <a:ln>
              <a:noFill/>
            </a:ln>
          </p:spPr>
        </p:pic>
      </p:grpSp>
      <p:sp>
        <p:nvSpPr>
          <p:cNvPr id="182" name="Google Shape;182;p25"/>
          <p:cNvSpPr/>
          <p:nvPr>
            <p:ph idx="2" type="pic"/>
          </p:nvPr>
        </p:nvSpPr>
        <p:spPr>
          <a:xfrm>
            <a:off x="4449375" y="773400"/>
            <a:ext cx="3596700" cy="3596700"/>
          </a:xfrm>
          <a:prstGeom prst="ellipse">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183" name="Shape 183"/>
        <p:cNvGrpSpPr/>
        <p:nvPr/>
      </p:nvGrpSpPr>
      <p:grpSpPr>
        <a:xfrm>
          <a:off x="0" y="0"/>
          <a:ext cx="0" cy="0"/>
          <a:chOff x="0" y="0"/>
          <a:chExt cx="0" cy="0"/>
        </a:xfrm>
      </p:grpSpPr>
      <p:pic>
        <p:nvPicPr>
          <p:cNvPr id="184" name="Google Shape;184;p26"/>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185" name="Google Shape;185;p26"/>
          <p:cNvSpPr txBox="1"/>
          <p:nvPr>
            <p:ph hasCustomPrompt="1" type="title"/>
          </p:nvPr>
        </p:nvSpPr>
        <p:spPr>
          <a:xfrm>
            <a:off x="1717800" y="1807200"/>
            <a:ext cx="5708400" cy="108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86" name="Google Shape;186;p26"/>
          <p:cNvSpPr txBox="1"/>
          <p:nvPr>
            <p:ph idx="1" type="subTitle"/>
          </p:nvPr>
        </p:nvSpPr>
        <p:spPr>
          <a:xfrm>
            <a:off x="1717800" y="2895600"/>
            <a:ext cx="5708400" cy="4407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600"/>
              <a:buNone/>
              <a:defRPr sz="1600"/>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grpSp>
        <p:nvGrpSpPr>
          <p:cNvPr id="187" name="Google Shape;187;p26"/>
          <p:cNvGrpSpPr/>
          <p:nvPr/>
        </p:nvGrpSpPr>
        <p:grpSpPr>
          <a:xfrm flipH="1" rot="10800000">
            <a:off x="-2350809" y="-1464902"/>
            <a:ext cx="12947658" cy="6330721"/>
            <a:chOff x="-2350809" y="984929"/>
            <a:chExt cx="12947658" cy="6330721"/>
          </a:xfrm>
        </p:grpSpPr>
        <p:pic>
          <p:nvPicPr>
            <p:cNvPr id="188" name="Google Shape;188;p26"/>
            <p:cNvPicPr preferRelativeResize="0"/>
            <p:nvPr/>
          </p:nvPicPr>
          <p:blipFill>
            <a:blip r:embed="rId3">
              <a:alphaModFix/>
            </a:blip>
            <a:stretch>
              <a:fillRect/>
            </a:stretch>
          </p:blipFill>
          <p:spPr>
            <a:xfrm rot="2437768">
              <a:off x="8244634" y="1171051"/>
              <a:ext cx="1241366" cy="1809032"/>
            </a:xfrm>
            <a:prstGeom prst="rect">
              <a:avLst/>
            </a:prstGeom>
            <a:noFill/>
            <a:ln>
              <a:noFill/>
            </a:ln>
          </p:spPr>
        </p:pic>
        <p:pic>
          <p:nvPicPr>
            <p:cNvPr id="189" name="Google Shape;189;p26"/>
            <p:cNvPicPr preferRelativeResize="0"/>
            <p:nvPr/>
          </p:nvPicPr>
          <p:blipFill>
            <a:blip r:embed="rId4">
              <a:alphaModFix/>
            </a:blip>
            <a:stretch>
              <a:fillRect/>
            </a:stretch>
          </p:blipFill>
          <p:spPr>
            <a:xfrm>
              <a:off x="-1443275" y="3535650"/>
              <a:ext cx="3624300" cy="3780000"/>
            </a:xfrm>
            <a:prstGeom prst="rect">
              <a:avLst/>
            </a:prstGeom>
            <a:noFill/>
            <a:ln>
              <a:noFill/>
            </a:ln>
          </p:spPr>
        </p:pic>
        <p:pic>
          <p:nvPicPr>
            <p:cNvPr id="190" name="Google Shape;190;p26"/>
            <p:cNvPicPr preferRelativeResize="0"/>
            <p:nvPr/>
          </p:nvPicPr>
          <p:blipFill>
            <a:blip r:embed="rId5">
              <a:alphaModFix/>
            </a:blip>
            <a:stretch>
              <a:fillRect/>
            </a:stretch>
          </p:blipFill>
          <p:spPr>
            <a:xfrm>
              <a:off x="-2350809" y="2298823"/>
              <a:ext cx="3280208" cy="2215925"/>
            </a:xfrm>
            <a:prstGeom prst="rect">
              <a:avLst/>
            </a:prstGeom>
            <a:noFill/>
            <a:ln>
              <a:noFill/>
            </a:ln>
          </p:spPr>
        </p:pic>
        <p:pic>
          <p:nvPicPr>
            <p:cNvPr id="191" name="Google Shape;191;p26"/>
            <p:cNvPicPr preferRelativeResize="0"/>
            <p:nvPr/>
          </p:nvPicPr>
          <p:blipFill>
            <a:blip r:embed="rId6">
              <a:alphaModFix/>
            </a:blip>
            <a:stretch>
              <a:fillRect/>
            </a:stretch>
          </p:blipFill>
          <p:spPr>
            <a:xfrm>
              <a:off x="8360150" y="2198201"/>
              <a:ext cx="2236699" cy="2258250"/>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92" name="Shape 192"/>
        <p:cNvGrpSpPr/>
        <p:nvPr/>
      </p:nvGrpSpPr>
      <p:grpSpPr>
        <a:xfrm>
          <a:off x="0" y="0"/>
          <a:ext cx="0" cy="0"/>
          <a:chOff x="0" y="0"/>
          <a:chExt cx="0" cy="0"/>
        </a:xfrm>
      </p:grpSpPr>
      <p:pic>
        <p:nvPicPr>
          <p:cNvPr id="193" name="Google Shape;193;p27"/>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194" name="Google Shape;194;p27"/>
          <p:cNvSpPr txBox="1"/>
          <p:nvPr>
            <p:ph hasCustomPrompt="1" type="title"/>
          </p:nvPr>
        </p:nvSpPr>
        <p:spPr>
          <a:xfrm>
            <a:off x="2223450" y="692400"/>
            <a:ext cx="3896400" cy="8283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2"/>
              </a:buClr>
              <a:buSzPts val="5500"/>
              <a:buNone/>
              <a:defRPr sz="4500">
                <a:solidFill>
                  <a:schemeClr val="dk2"/>
                </a:solidFill>
              </a:defRPr>
            </a:lvl1pPr>
            <a:lvl2pPr lvl="1" rtl="0" algn="ctr">
              <a:spcBef>
                <a:spcPts val="0"/>
              </a:spcBef>
              <a:spcAft>
                <a:spcPts val="0"/>
              </a:spcAft>
              <a:buClr>
                <a:schemeClr val="dk2"/>
              </a:buClr>
              <a:buSzPts val="5500"/>
              <a:buNone/>
              <a:defRPr sz="5500">
                <a:solidFill>
                  <a:schemeClr val="dk2"/>
                </a:solidFill>
              </a:defRPr>
            </a:lvl2pPr>
            <a:lvl3pPr lvl="2" rtl="0" algn="ctr">
              <a:spcBef>
                <a:spcPts val="0"/>
              </a:spcBef>
              <a:spcAft>
                <a:spcPts val="0"/>
              </a:spcAft>
              <a:buClr>
                <a:schemeClr val="dk2"/>
              </a:buClr>
              <a:buSzPts val="5500"/>
              <a:buNone/>
              <a:defRPr sz="5500">
                <a:solidFill>
                  <a:schemeClr val="dk2"/>
                </a:solidFill>
              </a:defRPr>
            </a:lvl3pPr>
            <a:lvl4pPr lvl="3" rtl="0" algn="ctr">
              <a:spcBef>
                <a:spcPts val="0"/>
              </a:spcBef>
              <a:spcAft>
                <a:spcPts val="0"/>
              </a:spcAft>
              <a:buClr>
                <a:schemeClr val="dk2"/>
              </a:buClr>
              <a:buSzPts val="5500"/>
              <a:buNone/>
              <a:defRPr sz="5500">
                <a:solidFill>
                  <a:schemeClr val="dk2"/>
                </a:solidFill>
              </a:defRPr>
            </a:lvl4pPr>
            <a:lvl5pPr lvl="4" rtl="0" algn="ctr">
              <a:spcBef>
                <a:spcPts val="0"/>
              </a:spcBef>
              <a:spcAft>
                <a:spcPts val="0"/>
              </a:spcAft>
              <a:buClr>
                <a:schemeClr val="dk2"/>
              </a:buClr>
              <a:buSzPts val="5500"/>
              <a:buNone/>
              <a:defRPr sz="5500">
                <a:solidFill>
                  <a:schemeClr val="dk2"/>
                </a:solidFill>
              </a:defRPr>
            </a:lvl5pPr>
            <a:lvl6pPr lvl="5" rtl="0" algn="ctr">
              <a:spcBef>
                <a:spcPts val="0"/>
              </a:spcBef>
              <a:spcAft>
                <a:spcPts val="0"/>
              </a:spcAft>
              <a:buClr>
                <a:schemeClr val="dk2"/>
              </a:buClr>
              <a:buSzPts val="5500"/>
              <a:buNone/>
              <a:defRPr sz="5500">
                <a:solidFill>
                  <a:schemeClr val="dk2"/>
                </a:solidFill>
              </a:defRPr>
            </a:lvl6pPr>
            <a:lvl7pPr lvl="6" rtl="0" algn="ctr">
              <a:spcBef>
                <a:spcPts val="0"/>
              </a:spcBef>
              <a:spcAft>
                <a:spcPts val="0"/>
              </a:spcAft>
              <a:buClr>
                <a:schemeClr val="dk2"/>
              </a:buClr>
              <a:buSzPts val="5500"/>
              <a:buNone/>
              <a:defRPr sz="5500">
                <a:solidFill>
                  <a:schemeClr val="dk2"/>
                </a:solidFill>
              </a:defRPr>
            </a:lvl7pPr>
            <a:lvl8pPr lvl="7" rtl="0" algn="ctr">
              <a:spcBef>
                <a:spcPts val="0"/>
              </a:spcBef>
              <a:spcAft>
                <a:spcPts val="0"/>
              </a:spcAft>
              <a:buClr>
                <a:schemeClr val="dk2"/>
              </a:buClr>
              <a:buSzPts val="5500"/>
              <a:buNone/>
              <a:defRPr sz="5500">
                <a:solidFill>
                  <a:schemeClr val="dk2"/>
                </a:solidFill>
              </a:defRPr>
            </a:lvl8pPr>
            <a:lvl9pPr lvl="8" rtl="0" algn="ctr">
              <a:spcBef>
                <a:spcPts val="0"/>
              </a:spcBef>
              <a:spcAft>
                <a:spcPts val="0"/>
              </a:spcAft>
              <a:buClr>
                <a:schemeClr val="dk2"/>
              </a:buClr>
              <a:buSzPts val="5500"/>
              <a:buNone/>
              <a:defRPr sz="5500">
                <a:solidFill>
                  <a:schemeClr val="dk2"/>
                </a:solidFill>
              </a:defRPr>
            </a:lvl9pPr>
          </a:lstStyle>
          <a:p>
            <a:r>
              <a:t>xx%</a:t>
            </a:r>
          </a:p>
        </p:txBody>
      </p:sp>
      <p:sp>
        <p:nvSpPr>
          <p:cNvPr id="195" name="Google Shape;195;p27"/>
          <p:cNvSpPr txBox="1"/>
          <p:nvPr>
            <p:ph idx="1" type="subTitle"/>
          </p:nvPr>
        </p:nvSpPr>
        <p:spPr>
          <a:xfrm>
            <a:off x="2223450" y="1398423"/>
            <a:ext cx="3896400" cy="4452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6" name="Google Shape;196;p27"/>
          <p:cNvSpPr txBox="1"/>
          <p:nvPr>
            <p:ph hasCustomPrompt="1" idx="2" type="title"/>
          </p:nvPr>
        </p:nvSpPr>
        <p:spPr>
          <a:xfrm>
            <a:off x="2223450" y="1996140"/>
            <a:ext cx="3896400" cy="8283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2"/>
              </a:buClr>
              <a:buSzPts val="5500"/>
              <a:buNone/>
              <a:defRPr sz="4500">
                <a:solidFill>
                  <a:schemeClr val="dk2"/>
                </a:solidFill>
              </a:defRPr>
            </a:lvl1pPr>
            <a:lvl2pPr lvl="1" rtl="0" algn="ctr">
              <a:spcBef>
                <a:spcPts val="0"/>
              </a:spcBef>
              <a:spcAft>
                <a:spcPts val="0"/>
              </a:spcAft>
              <a:buClr>
                <a:schemeClr val="dk2"/>
              </a:buClr>
              <a:buSzPts val="5500"/>
              <a:buNone/>
              <a:defRPr sz="5500">
                <a:solidFill>
                  <a:schemeClr val="dk2"/>
                </a:solidFill>
              </a:defRPr>
            </a:lvl2pPr>
            <a:lvl3pPr lvl="2" rtl="0" algn="ctr">
              <a:spcBef>
                <a:spcPts val="0"/>
              </a:spcBef>
              <a:spcAft>
                <a:spcPts val="0"/>
              </a:spcAft>
              <a:buClr>
                <a:schemeClr val="dk2"/>
              </a:buClr>
              <a:buSzPts val="5500"/>
              <a:buNone/>
              <a:defRPr sz="5500">
                <a:solidFill>
                  <a:schemeClr val="dk2"/>
                </a:solidFill>
              </a:defRPr>
            </a:lvl3pPr>
            <a:lvl4pPr lvl="3" rtl="0" algn="ctr">
              <a:spcBef>
                <a:spcPts val="0"/>
              </a:spcBef>
              <a:spcAft>
                <a:spcPts val="0"/>
              </a:spcAft>
              <a:buClr>
                <a:schemeClr val="dk2"/>
              </a:buClr>
              <a:buSzPts val="5500"/>
              <a:buNone/>
              <a:defRPr sz="5500">
                <a:solidFill>
                  <a:schemeClr val="dk2"/>
                </a:solidFill>
              </a:defRPr>
            </a:lvl4pPr>
            <a:lvl5pPr lvl="4" rtl="0" algn="ctr">
              <a:spcBef>
                <a:spcPts val="0"/>
              </a:spcBef>
              <a:spcAft>
                <a:spcPts val="0"/>
              </a:spcAft>
              <a:buClr>
                <a:schemeClr val="dk2"/>
              </a:buClr>
              <a:buSzPts val="5500"/>
              <a:buNone/>
              <a:defRPr sz="5500">
                <a:solidFill>
                  <a:schemeClr val="dk2"/>
                </a:solidFill>
              </a:defRPr>
            </a:lvl5pPr>
            <a:lvl6pPr lvl="5" rtl="0" algn="ctr">
              <a:spcBef>
                <a:spcPts val="0"/>
              </a:spcBef>
              <a:spcAft>
                <a:spcPts val="0"/>
              </a:spcAft>
              <a:buClr>
                <a:schemeClr val="dk2"/>
              </a:buClr>
              <a:buSzPts val="5500"/>
              <a:buNone/>
              <a:defRPr sz="5500">
                <a:solidFill>
                  <a:schemeClr val="dk2"/>
                </a:solidFill>
              </a:defRPr>
            </a:lvl6pPr>
            <a:lvl7pPr lvl="6" rtl="0" algn="ctr">
              <a:spcBef>
                <a:spcPts val="0"/>
              </a:spcBef>
              <a:spcAft>
                <a:spcPts val="0"/>
              </a:spcAft>
              <a:buClr>
                <a:schemeClr val="dk2"/>
              </a:buClr>
              <a:buSzPts val="5500"/>
              <a:buNone/>
              <a:defRPr sz="5500">
                <a:solidFill>
                  <a:schemeClr val="dk2"/>
                </a:solidFill>
              </a:defRPr>
            </a:lvl7pPr>
            <a:lvl8pPr lvl="7" rtl="0" algn="ctr">
              <a:spcBef>
                <a:spcPts val="0"/>
              </a:spcBef>
              <a:spcAft>
                <a:spcPts val="0"/>
              </a:spcAft>
              <a:buClr>
                <a:schemeClr val="dk2"/>
              </a:buClr>
              <a:buSzPts val="5500"/>
              <a:buNone/>
              <a:defRPr sz="5500">
                <a:solidFill>
                  <a:schemeClr val="dk2"/>
                </a:solidFill>
              </a:defRPr>
            </a:lvl8pPr>
            <a:lvl9pPr lvl="8" rtl="0" algn="ctr">
              <a:spcBef>
                <a:spcPts val="0"/>
              </a:spcBef>
              <a:spcAft>
                <a:spcPts val="0"/>
              </a:spcAft>
              <a:buClr>
                <a:schemeClr val="dk2"/>
              </a:buClr>
              <a:buSzPts val="5500"/>
              <a:buNone/>
              <a:defRPr sz="5500">
                <a:solidFill>
                  <a:schemeClr val="dk2"/>
                </a:solidFill>
              </a:defRPr>
            </a:lvl9pPr>
          </a:lstStyle>
          <a:p>
            <a:r>
              <a:t>xx%</a:t>
            </a:r>
          </a:p>
        </p:txBody>
      </p:sp>
      <p:sp>
        <p:nvSpPr>
          <p:cNvPr id="197" name="Google Shape;197;p27"/>
          <p:cNvSpPr txBox="1"/>
          <p:nvPr>
            <p:ph idx="3" type="subTitle"/>
          </p:nvPr>
        </p:nvSpPr>
        <p:spPr>
          <a:xfrm>
            <a:off x="2223450" y="2702157"/>
            <a:ext cx="3896400" cy="4452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98" name="Google Shape;198;p27"/>
          <p:cNvSpPr txBox="1"/>
          <p:nvPr>
            <p:ph hasCustomPrompt="1" idx="4" type="title"/>
          </p:nvPr>
        </p:nvSpPr>
        <p:spPr>
          <a:xfrm>
            <a:off x="2223450" y="3299880"/>
            <a:ext cx="3896400" cy="8283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2"/>
              </a:buClr>
              <a:buSzPts val="5500"/>
              <a:buNone/>
              <a:defRPr sz="4500">
                <a:solidFill>
                  <a:schemeClr val="dk2"/>
                </a:solidFill>
              </a:defRPr>
            </a:lvl1pPr>
            <a:lvl2pPr lvl="1" rtl="0" algn="ctr">
              <a:spcBef>
                <a:spcPts val="0"/>
              </a:spcBef>
              <a:spcAft>
                <a:spcPts val="0"/>
              </a:spcAft>
              <a:buClr>
                <a:schemeClr val="dk2"/>
              </a:buClr>
              <a:buSzPts val="5500"/>
              <a:buNone/>
              <a:defRPr sz="5500">
                <a:solidFill>
                  <a:schemeClr val="dk2"/>
                </a:solidFill>
              </a:defRPr>
            </a:lvl2pPr>
            <a:lvl3pPr lvl="2" rtl="0" algn="ctr">
              <a:spcBef>
                <a:spcPts val="0"/>
              </a:spcBef>
              <a:spcAft>
                <a:spcPts val="0"/>
              </a:spcAft>
              <a:buClr>
                <a:schemeClr val="dk2"/>
              </a:buClr>
              <a:buSzPts val="5500"/>
              <a:buNone/>
              <a:defRPr sz="5500">
                <a:solidFill>
                  <a:schemeClr val="dk2"/>
                </a:solidFill>
              </a:defRPr>
            </a:lvl3pPr>
            <a:lvl4pPr lvl="3" rtl="0" algn="ctr">
              <a:spcBef>
                <a:spcPts val="0"/>
              </a:spcBef>
              <a:spcAft>
                <a:spcPts val="0"/>
              </a:spcAft>
              <a:buClr>
                <a:schemeClr val="dk2"/>
              </a:buClr>
              <a:buSzPts val="5500"/>
              <a:buNone/>
              <a:defRPr sz="5500">
                <a:solidFill>
                  <a:schemeClr val="dk2"/>
                </a:solidFill>
              </a:defRPr>
            </a:lvl4pPr>
            <a:lvl5pPr lvl="4" rtl="0" algn="ctr">
              <a:spcBef>
                <a:spcPts val="0"/>
              </a:spcBef>
              <a:spcAft>
                <a:spcPts val="0"/>
              </a:spcAft>
              <a:buClr>
                <a:schemeClr val="dk2"/>
              </a:buClr>
              <a:buSzPts val="5500"/>
              <a:buNone/>
              <a:defRPr sz="5500">
                <a:solidFill>
                  <a:schemeClr val="dk2"/>
                </a:solidFill>
              </a:defRPr>
            </a:lvl5pPr>
            <a:lvl6pPr lvl="5" rtl="0" algn="ctr">
              <a:spcBef>
                <a:spcPts val="0"/>
              </a:spcBef>
              <a:spcAft>
                <a:spcPts val="0"/>
              </a:spcAft>
              <a:buClr>
                <a:schemeClr val="dk2"/>
              </a:buClr>
              <a:buSzPts val="5500"/>
              <a:buNone/>
              <a:defRPr sz="5500">
                <a:solidFill>
                  <a:schemeClr val="dk2"/>
                </a:solidFill>
              </a:defRPr>
            </a:lvl6pPr>
            <a:lvl7pPr lvl="6" rtl="0" algn="ctr">
              <a:spcBef>
                <a:spcPts val="0"/>
              </a:spcBef>
              <a:spcAft>
                <a:spcPts val="0"/>
              </a:spcAft>
              <a:buClr>
                <a:schemeClr val="dk2"/>
              </a:buClr>
              <a:buSzPts val="5500"/>
              <a:buNone/>
              <a:defRPr sz="5500">
                <a:solidFill>
                  <a:schemeClr val="dk2"/>
                </a:solidFill>
              </a:defRPr>
            </a:lvl7pPr>
            <a:lvl8pPr lvl="7" rtl="0" algn="ctr">
              <a:spcBef>
                <a:spcPts val="0"/>
              </a:spcBef>
              <a:spcAft>
                <a:spcPts val="0"/>
              </a:spcAft>
              <a:buClr>
                <a:schemeClr val="dk2"/>
              </a:buClr>
              <a:buSzPts val="5500"/>
              <a:buNone/>
              <a:defRPr sz="5500">
                <a:solidFill>
                  <a:schemeClr val="dk2"/>
                </a:solidFill>
              </a:defRPr>
            </a:lvl8pPr>
            <a:lvl9pPr lvl="8" rtl="0" algn="ctr">
              <a:spcBef>
                <a:spcPts val="0"/>
              </a:spcBef>
              <a:spcAft>
                <a:spcPts val="0"/>
              </a:spcAft>
              <a:buClr>
                <a:schemeClr val="dk2"/>
              </a:buClr>
              <a:buSzPts val="5500"/>
              <a:buNone/>
              <a:defRPr sz="5500">
                <a:solidFill>
                  <a:schemeClr val="dk2"/>
                </a:solidFill>
              </a:defRPr>
            </a:lvl9pPr>
          </a:lstStyle>
          <a:p>
            <a:r>
              <a:t>xx%</a:t>
            </a:r>
          </a:p>
        </p:txBody>
      </p:sp>
      <p:sp>
        <p:nvSpPr>
          <p:cNvPr id="199" name="Google Shape;199;p27"/>
          <p:cNvSpPr txBox="1"/>
          <p:nvPr>
            <p:ph idx="5" type="subTitle"/>
          </p:nvPr>
        </p:nvSpPr>
        <p:spPr>
          <a:xfrm>
            <a:off x="2223450" y="4005903"/>
            <a:ext cx="3896400" cy="4452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200" name="Google Shape;200;p27"/>
          <p:cNvGrpSpPr/>
          <p:nvPr/>
        </p:nvGrpSpPr>
        <p:grpSpPr>
          <a:xfrm>
            <a:off x="-1923925" y="280352"/>
            <a:ext cx="3617446" cy="5024407"/>
            <a:chOff x="-1923925" y="280352"/>
            <a:chExt cx="3617446" cy="5024407"/>
          </a:xfrm>
        </p:grpSpPr>
        <p:pic>
          <p:nvPicPr>
            <p:cNvPr id="201" name="Google Shape;201;p27"/>
            <p:cNvPicPr preferRelativeResize="0"/>
            <p:nvPr/>
          </p:nvPicPr>
          <p:blipFill>
            <a:blip r:embed="rId3">
              <a:alphaModFix/>
            </a:blip>
            <a:stretch>
              <a:fillRect/>
            </a:stretch>
          </p:blipFill>
          <p:spPr>
            <a:xfrm rot="5400000">
              <a:off x="-1867584" y="224010"/>
              <a:ext cx="2623842" cy="2736524"/>
            </a:xfrm>
            <a:prstGeom prst="rect">
              <a:avLst/>
            </a:prstGeom>
            <a:noFill/>
            <a:ln>
              <a:noFill/>
            </a:ln>
          </p:spPr>
        </p:pic>
        <p:pic>
          <p:nvPicPr>
            <p:cNvPr id="202" name="Google Shape;202;p27"/>
            <p:cNvPicPr preferRelativeResize="0"/>
            <p:nvPr/>
          </p:nvPicPr>
          <p:blipFill>
            <a:blip r:embed="rId4">
              <a:alphaModFix/>
            </a:blip>
            <a:stretch>
              <a:fillRect/>
            </a:stretch>
          </p:blipFill>
          <p:spPr>
            <a:xfrm rot="-1065001">
              <a:off x="-1301328" y="2288873"/>
              <a:ext cx="2650076" cy="2675613"/>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2_1_1">
    <p:spTree>
      <p:nvGrpSpPr>
        <p:cNvPr id="203" name="Shape 203"/>
        <p:cNvGrpSpPr/>
        <p:nvPr/>
      </p:nvGrpSpPr>
      <p:grpSpPr>
        <a:xfrm>
          <a:off x="0" y="0"/>
          <a:ext cx="0" cy="0"/>
          <a:chOff x="0" y="0"/>
          <a:chExt cx="0" cy="0"/>
        </a:xfrm>
      </p:grpSpPr>
      <p:pic>
        <p:nvPicPr>
          <p:cNvPr id="204" name="Google Shape;204;p28"/>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205" name="Google Shape;205;p28"/>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 name="Google Shape;206;p28"/>
          <p:cNvSpPr txBox="1"/>
          <p:nvPr>
            <p:ph idx="1" type="subTitle"/>
          </p:nvPr>
        </p:nvSpPr>
        <p:spPr>
          <a:xfrm>
            <a:off x="720000" y="3116002"/>
            <a:ext cx="2336400" cy="572700"/>
          </a:xfrm>
          <a:prstGeom prst="rect">
            <a:avLst/>
          </a:prstGeom>
          <a:ln>
            <a:noFill/>
          </a:ln>
        </p:spPr>
        <p:txBody>
          <a:bodyPr anchorCtr="0" anchor="b" bIns="91425" lIns="91425" spcFirstLastPara="1" rIns="91425" wrap="square" tIns="91425">
            <a:normAutofit/>
          </a:bodyPr>
          <a:lstStyle>
            <a:lvl1pPr lvl="0" rtl="0" algn="ctr">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sp>
        <p:nvSpPr>
          <p:cNvPr id="207" name="Google Shape;207;p28"/>
          <p:cNvSpPr txBox="1"/>
          <p:nvPr>
            <p:ph idx="2" type="subTitle"/>
          </p:nvPr>
        </p:nvSpPr>
        <p:spPr>
          <a:xfrm>
            <a:off x="720000" y="3552775"/>
            <a:ext cx="2336400" cy="9015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8" name="Google Shape;208;p28"/>
          <p:cNvSpPr txBox="1"/>
          <p:nvPr>
            <p:ph idx="3" type="subTitle"/>
          </p:nvPr>
        </p:nvSpPr>
        <p:spPr>
          <a:xfrm>
            <a:off x="3403800" y="3552775"/>
            <a:ext cx="2336400" cy="9015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09" name="Google Shape;209;p28"/>
          <p:cNvSpPr txBox="1"/>
          <p:nvPr>
            <p:ph idx="4" type="subTitle"/>
          </p:nvPr>
        </p:nvSpPr>
        <p:spPr>
          <a:xfrm>
            <a:off x="6087600" y="3552775"/>
            <a:ext cx="2336400" cy="9015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10" name="Google Shape;210;p28"/>
          <p:cNvSpPr txBox="1"/>
          <p:nvPr>
            <p:ph idx="5" type="subTitle"/>
          </p:nvPr>
        </p:nvSpPr>
        <p:spPr>
          <a:xfrm>
            <a:off x="3403800" y="3116002"/>
            <a:ext cx="2336400" cy="572700"/>
          </a:xfrm>
          <a:prstGeom prst="rect">
            <a:avLst/>
          </a:prstGeom>
          <a:ln>
            <a:noFill/>
          </a:ln>
        </p:spPr>
        <p:txBody>
          <a:bodyPr anchorCtr="0" anchor="b" bIns="91425" lIns="91425" spcFirstLastPara="1" rIns="91425" wrap="square" tIns="91425">
            <a:normAutofit/>
          </a:bodyPr>
          <a:lstStyle>
            <a:lvl1pPr lvl="0" rtl="0" algn="ctr">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sp>
        <p:nvSpPr>
          <p:cNvPr id="211" name="Google Shape;211;p28"/>
          <p:cNvSpPr txBox="1"/>
          <p:nvPr>
            <p:ph idx="6" type="subTitle"/>
          </p:nvPr>
        </p:nvSpPr>
        <p:spPr>
          <a:xfrm>
            <a:off x="6087600" y="3116002"/>
            <a:ext cx="2336400" cy="572700"/>
          </a:xfrm>
          <a:prstGeom prst="rect">
            <a:avLst/>
          </a:prstGeom>
          <a:ln>
            <a:noFill/>
          </a:ln>
        </p:spPr>
        <p:txBody>
          <a:bodyPr anchorCtr="0" anchor="b" bIns="91425" lIns="91425" spcFirstLastPara="1" rIns="91425" wrap="square" tIns="91425">
            <a:normAutofit/>
          </a:bodyPr>
          <a:lstStyle>
            <a:lvl1pPr lvl="0" rtl="0" algn="ctr">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sp>
        <p:nvSpPr>
          <p:cNvPr id="212" name="Google Shape;212;p28"/>
          <p:cNvSpPr txBox="1"/>
          <p:nvPr>
            <p:ph hasCustomPrompt="1" idx="7" type="title"/>
          </p:nvPr>
        </p:nvSpPr>
        <p:spPr>
          <a:xfrm>
            <a:off x="1292400" y="2368613"/>
            <a:ext cx="1191600" cy="593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3" name="Google Shape;213;p28"/>
          <p:cNvSpPr txBox="1"/>
          <p:nvPr>
            <p:ph hasCustomPrompt="1" idx="8" type="title"/>
          </p:nvPr>
        </p:nvSpPr>
        <p:spPr>
          <a:xfrm>
            <a:off x="3976200" y="2368613"/>
            <a:ext cx="1191600" cy="593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4" name="Google Shape;214;p28"/>
          <p:cNvSpPr txBox="1"/>
          <p:nvPr>
            <p:ph hasCustomPrompt="1" idx="9" type="title"/>
          </p:nvPr>
        </p:nvSpPr>
        <p:spPr>
          <a:xfrm>
            <a:off x="6660000" y="2368613"/>
            <a:ext cx="1191600" cy="5934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215" name="Google Shape;215;p28"/>
          <p:cNvGrpSpPr/>
          <p:nvPr/>
        </p:nvGrpSpPr>
        <p:grpSpPr>
          <a:xfrm flipH="1" rot="10800000">
            <a:off x="6476484" y="-1645499"/>
            <a:ext cx="4460278" cy="2640549"/>
            <a:chOff x="6476484" y="3873575"/>
            <a:chExt cx="4460278" cy="2640549"/>
          </a:xfrm>
        </p:grpSpPr>
        <p:pic>
          <p:nvPicPr>
            <p:cNvPr id="216" name="Google Shape;216;p28"/>
            <p:cNvPicPr preferRelativeResize="0"/>
            <p:nvPr/>
          </p:nvPicPr>
          <p:blipFill>
            <a:blip r:embed="rId3">
              <a:alphaModFix/>
            </a:blip>
            <a:stretch>
              <a:fillRect/>
            </a:stretch>
          </p:blipFill>
          <p:spPr>
            <a:xfrm>
              <a:off x="7688987" y="3873575"/>
              <a:ext cx="3247775" cy="2194350"/>
            </a:xfrm>
            <a:prstGeom prst="rect">
              <a:avLst/>
            </a:prstGeom>
            <a:noFill/>
            <a:ln>
              <a:noFill/>
            </a:ln>
          </p:spPr>
        </p:pic>
        <p:pic>
          <p:nvPicPr>
            <p:cNvPr id="217" name="Google Shape;217;p28"/>
            <p:cNvPicPr preferRelativeResize="0"/>
            <p:nvPr/>
          </p:nvPicPr>
          <p:blipFill>
            <a:blip r:embed="rId4">
              <a:alphaModFix/>
            </a:blip>
            <a:stretch>
              <a:fillRect/>
            </a:stretch>
          </p:blipFill>
          <p:spPr>
            <a:xfrm>
              <a:off x="6476484" y="4319775"/>
              <a:ext cx="1655932" cy="2194349"/>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spTree>
      <p:nvGrpSpPr>
        <p:cNvPr id="218" name="Shape 218"/>
        <p:cNvGrpSpPr/>
        <p:nvPr/>
      </p:nvGrpSpPr>
      <p:grpSpPr>
        <a:xfrm>
          <a:off x="0" y="0"/>
          <a:ext cx="0" cy="0"/>
          <a:chOff x="0" y="0"/>
          <a:chExt cx="0" cy="0"/>
        </a:xfrm>
      </p:grpSpPr>
      <p:pic>
        <p:nvPicPr>
          <p:cNvPr id="219" name="Google Shape;219;p29"/>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220" name="Google Shape;220;p29"/>
          <p:cNvSpPr txBox="1"/>
          <p:nvPr>
            <p:ph type="title"/>
          </p:nvPr>
        </p:nvSpPr>
        <p:spPr>
          <a:xfrm>
            <a:off x="1842925" y="445025"/>
            <a:ext cx="5458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21" name="Google Shape;221;p29"/>
          <p:cNvGrpSpPr/>
          <p:nvPr/>
        </p:nvGrpSpPr>
        <p:grpSpPr>
          <a:xfrm>
            <a:off x="-1954607" y="2150523"/>
            <a:ext cx="3697455" cy="4917801"/>
            <a:chOff x="-1954607" y="2150523"/>
            <a:chExt cx="3697455" cy="4917801"/>
          </a:xfrm>
        </p:grpSpPr>
        <p:pic>
          <p:nvPicPr>
            <p:cNvPr id="222" name="Google Shape;222;p29"/>
            <p:cNvPicPr preferRelativeResize="0"/>
            <p:nvPr/>
          </p:nvPicPr>
          <p:blipFill>
            <a:blip r:embed="rId3">
              <a:alphaModFix/>
            </a:blip>
            <a:stretch>
              <a:fillRect/>
            </a:stretch>
          </p:blipFill>
          <p:spPr>
            <a:xfrm rot="6377674">
              <a:off x="-1585134" y="2425386"/>
              <a:ext cx="2623843" cy="2736524"/>
            </a:xfrm>
            <a:prstGeom prst="rect">
              <a:avLst/>
            </a:prstGeom>
            <a:noFill/>
            <a:ln>
              <a:noFill/>
            </a:ln>
          </p:spPr>
        </p:pic>
        <p:pic>
          <p:nvPicPr>
            <p:cNvPr id="223" name="Google Shape;223;p29"/>
            <p:cNvPicPr preferRelativeResize="0"/>
            <p:nvPr/>
          </p:nvPicPr>
          <p:blipFill>
            <a:blip r:embed="rId4">
              <a:alphaModFix/>
            </a:blip>
            <a:stretch>
              <a:fillRect/>
            </a:stretch>
          </p:blipFill>
          <p:spPr>
            <a:xfrm>
              <a:off x="-907228" y="4392711"/>
              <a:ext cx="2650075" cy="2675613"/>
            </a:xfrm>
            <a:prstGeom prst="rect">
              <a:avLst/>
            </a:prstGeom>
            <a:noFill/>
            <a:ln>
              <a:noFill/>
            </a:ln>
          </p:spPr>
        </p:pic>
      </p:grpSp>
      <p:sp>
        <p:nvSpPr>
          <p:cNvPr id="224" name="Google Shape;224;p29"/>
          <p:cNvSpPr txBox="1"/>
          <p:nvPr>
            <p:ph idx="1" type="subTitle"/>
          </p:nvPr>
        </p:nvSpPr>
        <p:spPr>
          <a:xfrm>
            <a:off x="1842925" y="3984200"/>
            <a:ext cx="5458200" cy="5727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1_1">
    <p:spTree>
      <p:nvGrpSpPr>
        <p:cNvPr id="225" name="Shape 225"/>
        <p:cNvGrpSpPr/>
        <p:nvPr/>
      </p:nvGrpSpPr>
      <p:grpSpPr>
        <a:xfrm>
          <a:off x="0" y="0"/>
          <a:ext cx="0" cy="0"/>
          <a:chOff x="0" y="0"/>
          <a:chExt cx="0" cy="0"/>
        </a:xfrm>
      </p:grpSpPr>
      <p:pic>
        <p:nvPicPr>
          <p:cNvPr id="226" name="Google Shape;226;p30"/>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227" name="Google Shape;227;p30"/>
          <p:cNvSpPr txBox="1"/>
          <p:nvPr>
            <p:ph type="title"/>
          </p:nvPr>
        </p:nvSpPr>
        <p:spPr>
          <a:xfrm>
            <a:off x="4129579" y="1740913"/>
            <a:ext cx="3793200" cy="707400"/>
          </a:xfrm>
          <a:prstGeom prst="rect">
            <a:avLst/>
          </a:prstGeom>
        </p:spPr>
        <p:txBody>
          <a:bodyPr anchorCtr="0" anchor="b" bIns="91425" lIns="91425" spcFirstLastPara="1" rIns="91425" wrap="square" tIns="91425">
            <a:norm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28" name="Google Shape;228;p30"/>
          <p:cNvGrpSpPr/>
          <p:nvPr/>
        </p:nvGrpSpPr>
        <p:grpSpPr>
          <a:xfrm flipH="1" rot="9859757">
            <a:off x="6834343" y="-1597767"/>
            <a:ext cx="3527981" cy="4389738"/>
            <a:chOff x="6589720" y="2139793"/>
            <a:chExt cx="3528090" cy="4389875"/>
          </a:xfrm>
        </p:grpSpPr>
        <p:pic>
          <p:nvPicPr>
            <p:cNvPr id="229" name="Google Shape;229;p30"/>
            <p:cNvPicPr preferRelativeResize="0"/>
            <p:nvPr/>
          </p:nvPicPr>
          <p:blipFill>
            <a:blip r:embed="rId3">
              <a:alphaModFix/>
            </a:blip>
            <a:stretch>
              <a:fillRect/>
            </a:stretch>
          </p:blipFill>
          <p:spPr>
            <a:xfrm rot="-4912894">
              <a:off x="7178419" y="2805174"/>
              <a:ext cx="3247774" cy="2194349"/>
            </a:xfrm>
            <a:prstGeom prst="rect">
              <a:avLst/>
            </a:prstGeom>
            <a:noFill/>
            <a:ln>
              <a:noFill/>
            </a:ln>
          </p:spPr>
        </p:pic>
        <p:pic>
          <p:nvPicPr>
            <p:cNvPr id="230" name="Google Shape;230;p30"/>
            <p:cNvPicPr preferRelativeResize="0"/>
            <p:nvPr/>
          </p:nvPicPr>
          <p:blipFill>
            <a:blip r:embed="rId4">
              <a:alphaModFix/>
            </a:blip>
            <a:stretch>
              <a:fillRect/>
            </a:stretch>
          </p:blipFill>
          <p:spPr>
            <a:xfrm>
              <a:off x="6589720" y="4335318"/>
              <a:ext cx="1655932" cy="2194349"/>
            </a:xfrm>
            <a:prstGeom prst="rect">
              <a:avLst/>
            </a:prstGeom>
            <a:noFill/>
            <a:ln>
              <a:noFill/>
            </a:ln>
          </p:spPr>
        </p:pic>
      </p:grpSp>
      <p:sp>
        <p:nvSpPr>
          <p:cNvPr id="231" name="Google Shape;231;p30"/>
          <p:cNvSpPr txBox="1"/>
          <p:nvPr>
            <p:ph idx="1" type="subTitle"/>
          </p:nvPr>
        </p:nvSpPr>
        <p:spPr>
          <a:xfrm>
            <a:off x="4129575" y="2501088"/>
            <a:ext cx="3793200" cy="9015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_1_1_1">
    <p:spTree>
      <p:nvGrpSpPr>
        <p:cNvPr id="232" name="Shape 232"/>
        <p:cNvGrpSpPr/>
        <p:nvPr/>
      </p:nvGrpSpPr>
      <p:grpSpPr>
        <a:xfrm>
          <a:off x="0" y="0"/>
          <a:ext cx="0" cy="0"/>
          <a:chOff x="0" y="0"/>
          <a:chExt cx="0" cy="0"/>
        </a:xfrm>
      </p:grpSpPr>
      <p:pic>
        <p:nvPicPr>
          <p:cNvPr id="233" name="Google Shape;233;p31"/>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234" name="Google Shape;234;p31"/>
          <p:cNvSpPr txBox="1"/>
          <p:nvPr>
            <p:ph type="title"/>
          </p:nvPr>
        </p:nvSpPr>
        <p:spPr>
          <a:xfrm>
            <a:off x="1445035" y="1767300"/>
            <a:ext cx="3853200" cy="707400"/>
          </a:xfrm>
          <a:prstGeom prst="rect">
            <a:avLst/>
          </a:prstGeom>
        </p:spPr>
        <p:txBody>
          <a:bodyPr anchorCtr="0" anchor="b" bIns="91425" lIns="91425" spcFirstLastPara="1" rIns="91425" wrap="square" tIns="91425">
            <a:normAutofit/>
          </a:bodyPr>
          <a:lstStyle>
            <a:lvl1pPr lvl="0" rtl="0" algn="l">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35" name="Google Shape;235;p31"/>
          <p:cNvGrpSpPr/>
          <p:nvPr/>
        </p:nvGrpSpPr>
        <p:grpSpPr>
          <a:xfrm flipH="1">
            <a:off x="5722440" y="2965373"/>
            <a:ext cx="5541583" cy="4265659"/>
            <a:chOff x="-1702732" y="3371323"/>
            <a:chExt cx="5541583" cy="4265659"/>
          </a:xfrm>
        </p:grpSpPr>
        <p:pic>
          <p:nvPicPr>
            <p:cNvPr id="236" name="Google Shape;236;p31"/>
            <p:cNvPicPr preferRelativeResize="0"/>
            <p:nvPr/>
          </p:nvPicPr>
          <p:blipFill>
            <a:blip r:embed="rId3">
              <a:alphaModFix/>
            </a:blip>
            <a:stretch>
              <a:fillRect/>
            </a:stretch>
          </p:blipFill>
          <p:spPr>
            <a:xfrm rot="6377674">
              <a:off x="-1333259" y="3646186"/>
              <a:ext cx="2623843" cy="2736524"/>
            </a:xfrm>
            <a:prstGeom prst="rect">
              <a:avLst/>
            </a:prstGeom>
            <a:noFill/>
            <a:ln>
              <a:noFill/>
            </a:ln>
          </p:spPr>
        </p:pic>
        <p:pic>
          <p:nvPicPr>
            <p:cNvPr id="237" name="Google Shape;237;p31"/>
            <p:cNvPicPr preferRelativeResize="0"/>
            <p:nvPr/>
          </p:nvPicPr>
          <p:blipFill>
            <a:blip r:embed="rId4">
              <a:alphaModFix/>
            </a:blip>
            <a:stretch>
              <a:fillRect/>
            </a:stretch>
          </p:blipFill>
          <p:spPr>
            <a:xfrm rot="1143698">
              <a:off x="824522" y="4601986"/>
              <a:ext cx="2650075" cy="2675614"/>
            </a:xfrm>
            <a:prstGeom prst="rect">
              <a:avLst/>
            </a:prstGeom>
            <a:noFill/>
            <a:ln>
              <a:noFill/>
            </a:ln>
          </p:spPr>
        </p:pic>
      </p:grpSp>
      <p:sp>
        <p:nvSpPr>
          <p:cNvPr id="238" name="Google Shape;238;p31"/>
          <p:cNvSpPr txBox="1"/>
          <p:nvPr>
            <p:ph idx="1" type="subTitle"/>
          </p:nvPr>
        </p:nvSpPr>
        <p:spPr>
          <a:xfrm>
            <a:off x="1445025" y="2474700"/>
            <a:ext cx="3853200" cy="9015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39" name="Shape 239"/>
        <p:cNvGrpSpPr/>
        <p:nvPr/>
      </p:nvGrpSpPr>
      <p:grpSpPr>
        <a:xfrm>
          <a:off x="0" y="0"/>
          <a:ext cx="0" cy="0"/>
          <a:chOff x="0" y="0"/>
          <a:chExt cx="0" cy="0"/>
        </a:xfrm>
      </p:grpSpPr>
      <p:pic>
        <p:nvPicPr>
          <p:cNvPr id="240" name="Google Shape;240;p32"/>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241" name="Google Shape;241;p32"/>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42" name="Google Shape;242;p32"/>
          <p:cNvGrpSpPr/>
          <p:nvPr/>
        </p:nvGrpSpPr>
        <p:grpSpPr>
          <a:xfrm>
            <a:off x="-858600" y="3184329"/>
            <a:ext cx="2194349" cy="2764212"/>
            <a:chOff x="-858600" y="3184329"/>
            <a:chExt cx="2194349" cy="2764212"/>
          </a:xfrm>
        </p:grpSpPr>
        <p:pic>
          <p:nvPicPr>
            <p:cNvPr id="243" name="Google Shape;243;p32"/>
            <p:cNvPicPr preferRelativeResize="0"/>
            <p:nvPr/>
          </p:nvPicPr>
          <p:blipFill>
            <a:blip r:embed="rId3">
              <a:alphaModFix/>
            </a:blip>
            <a:stretch>
              <a:fillRect/>
            </a:stretch>
          </p:blipFill>
          <p:spPr>
            <a:xfrm rot="4074603">
              <a:off x="-564212" y="3601825"/>
              <a:ext cx="1544173" cy="954949"/>
            </a:xfrm>
            <a:prstGeom prst="rect">
              <a:avLst/>
            </a:prstGeom>
            <a:noFill/>
            <a:ln>
              <a:noFill/>
            </a:ln>
          </p:spPr>
        </p:pic>
        <p:pic>
          <p:nvPicPr>
            <p:cNvPr id="244" name="Google Shape;244;p32"/>
            <p:cNvPicPr preferRelativeResize="0"/>
            <p:nvPr/>
          </p:nvPicPr>
          <p:blipFill>
            <a:blip r:embed="rId4">
              <a:alphaModFix/>
            </a:blip>
            <a:stretch>
              <a:fillRect/>
            </a:stretch>
          </p:blipFill>
          <p:spPr>
            <a:xfrm rot="-5400000">
              <a:off x="-589391" y="4023400"/>
              <a:ext cx="1655932" cy="2194349"/>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_1">
    <p:spTree>
      <p:nvGrpSpPr>
        <p:cNvPr id="245" name="Shape 245"/>
        <p:cNvGrpSpPr/>
        <p:nvPr/>
      </p:nvGrpSpPr>
      <p:grpSpPr>
        <a:xfrm>
          <a:off x="0" y="0"/>
          <a:ext cx="0" cy="0"/>
          <a:chOff x="0" y="0"/>
          <a:chExt cx="0" cy="0"/>
        </a:xfrm>
      </p:grpSpPr>
      <p:pic>
        <p:nvPicPr>
          <p:cNvPr id="246" name="Google Shape;246;p33"/>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247" name="Google Shape;247;p33"/>
          <p:cNvSpPr txBox="1"/>
          <p:nvPr>
            <p:ph type="title"/>
          </p:nvPr>
        </p:nvSpPr>
        <p:spPr>
          <a:xfrm>
            <a:off x="1129775" y="2199650"/>
            <a:ext cx="3653100" cy="841800"/>
          </a:xfrm>
          <a:prstGeom prst="rect">
            <a:avLst/>
          </a:prstGeom>
        </p:spPr>
        <p:txBody>
          <a:bodyPr anchorCtr="0" anchor="b" bIns="91425" lIns="91425" spcFirstLastPara="1" rIns="91425" wrap="square" tIns="91425">
            <a:normAutofit/>
          </a:bodyPr>
          <a:lstStyle>
            <a:lvl1pPr lvl="0" rtl="0" algn="l">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8" name="Google Shape;248;p33"/>
          <p:cNvSpPr txBox="1"/>
          <p:nvPr>
            <p:ph hasCustomPrompt="1" idx="2" type="title"/>
          </p:nvPr>
        </p:nvSpPr>
        <p:spPr>
          <a:xfrm>
            <a:off x="1129784" y="1357827"/>
            <a:ext cx="1148100" cy="8418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6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9" name="Google Shape;249;p33"/>
          <p:cNvSpPr txBox="1"/>
          <p:nvPr>
            <p:ph idx="1" type="subTitle"/>
          </p:nvPr>
        </p:nvSpPr>
        <p:spPr>
          <a:xfrm>
            <a:off x="1129775" y="3036276"/>
            <a:ext cx="2588100" cy="7494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8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250" name="Google Shape;250;p33"/>
          <p:cNvGrpSpPr/>
          <p:nvPr/>
        </p:nvGrpSpPr>
        <p:grpSpPr>
          <a:xfrm>
            <a:off x="-1372650" y="-48220"/>
            <a:ext cx="2478236" cy="4023395"/>
            <a:chOff x="-1372650" y="-48220"/>
            <a:chExt cx="2478236" cy="4023395"/>
          </a:xfrm>
        </p:grpSpPr>
        <p:pic>
          <p:nvPicPr>
            <p:cNvPr id="251" name="Google Shape;251;p33"/>
            <p:cNvPicPr preferRelativeResize="0"/>
            <p:nvPr/>
          </p:nvPicPr>
          <p:blipFill>
            <a:blip r:embed="rId3">
              <a:alphaModFix/>
            </a:blip>
            <a:stretch>
              <a:fillRect/>
            </a:stretch>
          </p:blipFill>
          <p:spPr>
            <a:xfrm rot="3470911">
              <a:off x="-1256961" y="1885745"/>
              <a:ext cx="2220621" cy="1500360"/>
            </a:xfrm>
            <a:prstGeom prst="rect">
              <a:avLst/>
            </a:prstGeom>
            <a:noFill/>
            <a:ln>
              <a:noFill/>
            </a:ln>
          </p:spPr>
        </p:pic>
        <p:pic>
          <p:nvPicPr>
            <p:cNvPr id="252" name="Google Shape;252;p33"/>
            <p:cNvPicPr preferRelativeResize="0"/>
            <p:nvPr/>
          </p:nvPicPr>
          <p:blipFill>
            <a:blip r:embed="rId4">
              <a:alphaModFix/>
            </a:blip>
            <a:stretch>
              <a:fillRect/>
            </a:stretch>
          </p:blipFill>
          <p:spPr>
            <a:xfrm rot="1013493">
              <a:off x="-646281" y="126368"/>
              <a:ext cx="1496113" cy="1982562"/>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53" name="Shape 253"/>
        <p:cNvGrpSpPr/>
        <p:nvPr/>
      </p:nvGrpSpPr>
      <p:grpSpPr>
        <a:xfrm>
          <a:off x="0" y="0"/>
          <a:ext cx="0" cy="0"/>
          <a:chOff x="0" y="0"/>
          <a:chExt cx="0" cy="0"/>
        </a:xfrm>
      </p:grpSpPr>
      <p:pic>
        <p:nvPicPr>
          <p:cNvPr id="254" name="Google Shape;254;p34"/>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255" name="Google Shape;255;p34"/>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6" name="Google Shape;256;p34"/>
          <p:cNvGrpSpPr/>
          <p:nvPr/>
        </p:nvGrpSpPr>
        <p:grpSpPr>
          <a:xfrm flipH="1">
            <a:off x="8056781" y="863749"/>
            <a:ext cx="2384436" cy="4075168"/>
            <a:chOff x="-2866443" y="863749"/>
            <a:chExt cx="2384436" cy="4075168"/>
          </a:xfrm>
        </p:grpSpPr>
        <p:pic>
          <p:nvPicPr>
            <p:cNvPr id="257" name="Google Shape;257;p34"/>
            <p:cNvPicPr preferRelativeResize="0"/>
            <p:nvPr/>
          </p:nvPicPr>
          <p:blipFill>
            <a:blip r:embed="rId3">
              <a:alphaModFix/>
            </a:blip>
            <a:stretch>
              <a:fillRect/>
            </a:stretch>
          </p:blipFill>
          <p:spPr>
            <a:xfrm rot="4498890">
              <a:off x="-2750437" y="1380345"/>
              <a:ext cx="2220622" cy="1500361"/>
            </a:xfrm>
            <a:prstGeom prst="rect">
              <a:avLst/>
            </a:prstGeom>
            <a:noFill/>
            <a:ln>
              <a:noFill/>
            </a:ln>
          </p:spPr>
        </p:pic>
        <p:pic>
          <p:nvPicPr>
            <p:cNvPr id="258" name="Google Shape;258;p34"/>
            <p:cNvPicPr preferRelativeResize="0"/>
            <p:nvPr/>
          </p:nvPicPr>
          <p:blipFill>
            <a:blip r:embed="rId4">
              <a:alphaModFix/>
            </a:blip>
            <a:stretch>
              <a:fillRect/>
            </a:stretch>
          </p:blipFill>
          <p:spPr>
            <a:xfrm rot="2202292">
              <a:off x="-2422282" y="2705794"/>
              <a:ext cx="1496113" cy="1982562"/>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_2">
    <p:spTree>
      <p:nvGrpSpPr>
        <p:cNvPr id="259" name="Shape 259"/>
        <p:cNvGrpSpPr/>
        <p:nvPr/>
      </p:nvGrpSpPr>
      <p:grpSpPr>
        <a:xfrm>
          <a:off x="0" y="0"/>
          <a:ext cx="0" cy="0"/>
          <a:chOff x="0" y="0"/>
          <a:chExt cx="0" cy="0"/>
        </a:xfrm>
      </p:grpSpPr>
      <p:pic>
        <p:nvPicPr>
          <p:cNvPr id="260" name="Google Shape;260;p35"/>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261" name="Google Shape;261;p35"/>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35"/>
          <p:cNvSpPr txBox="1"/>
          <p:nvPr>
            <p:ph idx="1" type="subTitle"/>
          </p:nvPr>
        </p:nvSpPr>
        <p:spPr>
          <a:xfrm>
            <a:off x="1733567" y="1218900"/>
            <a:ext cx="5681100" cy="5226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263" name="Google Shape;263;p35"/>
          <p:cNvSpPr txBox="1"/>
          <p:nvPr>
            <p:ph idx="2" type="subTitle"/>
          </p:nvPr>
        </p:nvSpPr>
        <p:spPr>
          <a:xfrm>
            <a:off x="1733567" y="1589124"/>
            <a:ext cx="5681100" cy="5727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64" name="Google Shape;264;p35"/>
          <p:cNvSpPr txBox="1"/>
          <p:nvPr>
            <p:ph idx="3" type="subTitle"/>
          </p:nvPr>
        </p:nvSpPr>
        <p:spPr>
          <a:xfrm>
            <a:off x="1729333" y="2774362"/>
            <a:ext cx="5681100" cy="5727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65" name="Google Shape;265;p35"/>
          <p:cNvSpPr txBox="1"/>
          <p:nvPr>
            <p:ph idx="4" type="subTitle"/>
          </p:nvPr>
        </p:nvSpPr>
        <p:spPr>
          <a:xfrm>
            <a:off x="1729333" y="3959600"/>
            <a:ext cx="5681100" cy="5727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66" name="Google Shape;266;p35"/>
          <p:cNvSpPr txBox="1"/>
          <p:nvPr>
            <p:ph idx="5" type="subTitle"/>
          </p:nvPr>
        </p:nvSpPr>
        <p:spPr>
          <a:xfrm>
            <a:off x="1729333" y="2404137"/>
            <a:ext cx="5681100" cy="5226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267" name="Google Shape;267;p35"/>
          <p:cNvSpPr txBox="1"/>
          <p:nvPr>
            <p:ph idx="6" type="subTitle"/>
          </p:nvPr>
        </p:nvSpPr>
        <p:spPr>
          <a:xfrm>
            <a:off x="1729333" y="3589374"/>
            <a:ext cx="5681100" cy="522600"/>
          </a:xfrm>
          <a:prstGeom prst="rect">
            <a:avLst/>
          </a:prstGeom>
          <a:ln>
            <a:noFill/>
          </a:ln>
        </p:spPr>
        <p:txBody>
          <a:bodyPr anchorCtr="0" anchor="b" bIns="91425" lIns="91425" spcFirstLastPara="1" rIns="91425" wrap="square" tIns="91425">
            <a:norm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grpSp>
        <p:nvGrpSpPr>
          <p:cNvPr id="268" name="Google Shape;268;p35"/>
          <p:cNvGrpSpPr/>
          <p:nvPr/>
        </p:nvGrpSpPr>
        <p:grpSpPr>
          <a:xfrm>
            <a:off x="-1481938" y="2510325"/>
            <a:ext cx="3247775" cy="3916125"/>
            <a:chOff x="-1481938" y="2510325"/>
            <a:chExt cx="3247775" cy="3916125"/>
          </a:xfrm>
        </p:grpSpPr>
        <p:pic>
          <p:nvPicPr>
            <p:cNvPr id="269" name="Google Shape;269;p35"/>
            <p:cNvPicPr preferRelativeResize="0"/>
            <p:nvPr/>
          </p:nvPicPr>
          <p:blipFill>
            <a:blip r:embed="rId3">
              <a:alphaModFix/>
            </a:blip>
            <a:stretch>
              <a:fillRect/>
            </a:stretch>
          </p:blipFill>
          <p:spPr>
            <a:xfrm>
              <a:off x="-1481938" y="4232100"/>
              <a:ext cx="3247775" cy="2194350"/>
            </a:xfrm>
            <a:prstGeom prst="rect">
              <a:avLst/>
            </a:prstGeom>
            <a:noFill/>
            <a:ln>
              <a:noFill/>
            </a:ln>
          </p:spPr>
        </p:pic>
        <p:pic>
          <p:nvPicPr>
            <p:cNvPr id="270" name="Google Shape;270;p35"/>
            <p:cNvPicPr preferRelativeResize="0"/>
            <p:nvPr/>
          </p:nvPicPr>
          <p:blipFill>
            <a:blip r:embed="rId4">
              <a:alphaModFix/>
            </a:blip>
            <a:stretch>
              <a:fillRect/>
            </a:stretch>
          </p:blipFill>
          <p:spPr>
            <a:xfrm>
              <a:off x="-1095341" y="2510325"/>
              <a:ext cx="1655932" cy="2194349"/>
            </a:xfrm>
            <a:prstGeom prst="rect">
              <a:avLst/>
            </a:prstGeom>
            <a:noFill/>
            <a:ln>
              <a:noFill/>
            </a:ln>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
    <p:spTree>
      <p:nvGrpSpPr>
        <p:cNvPr id="271" name="Shape 271"/>
        <p:cNvGrpSpPr/>
        <p:nvPr/>
      </p:nvGrpSpPr>
      <p:grpSpPr>
        <a:xfrm>
          <a:off x="0" y="0"/>
          <a:ext cx="0" cy="0"/>
          <a:chOff x="0" y="0"/>
          <a:chExt cx="0" cy="0"/>
        </a:xfrm>
      </p:grpSpPr>
      <p:pic>
        <p:nvPicPr>
          <p:cNvPr id="272" name="Google Shape;272;p36"/>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273" name="Google Shape;273;p36"/>
          <p:cNvSpPr txBox="1"/>
          <p:nvPr>
            <p:ph idx="1" type="subTitle"/>
          </p:nvPr>
        </p:nvSpPr>
        <p:spPr>
          <a:xfrm>
            <a:off x="1290763" y="1426350"/>
            <a:ext cx="2907600" cy="572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274" name="Google Shape;274;p36"/>
          <p:cNvSpPr txBox="1"/>
          <p:nvPr>
            <p:ph idx="2" type="subTitle"/>
          </p:nvPr>
        </p:nvSpPr>
        <p:spPr>
          <a:xfrm>
            <a:off x="4945638" y="1426350"/>
            <a:ext cx="2907600" cy="572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275" name="Google Shape;275;p36"/>
          <p:cNvSpPr txBox="1"/>
          <p:nvPr>
            <p:ph idx="3" type="subTitle"/>
          </p:nvPr>
        </p:nvSpPr>
        <p:spPr>
          <a:xfrm>
            <a:off x="1290763" y="1922850"/>
            <a:ext cx="2907600" cy="5727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8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6" name="Google Shape;276;p36"/>
          <p:cNvSpPr txBox="1"/>
          <p:nvPr>
            <p:ph idx="4" type="subTitle"/>
          </p:nvPr>
        </p:nvSpPr>
        <p:spPr>
          <a:xfrm>
            <a:off x="4945638" y="1922850"/>
            <a:ext cx="2907600" cy="5727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SzPts val="18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277" name="Google Shape;277;p36"/>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8" name="Google Shape;278;p36"/>
          <p:cNvGrpSpPr/>
          <p:nvPr/>
        </p:nvGrpSpPr>
        <p:grpSpPr>
          <a:xfrm flipH="1" rot="10800000">
            <a:off x="7061647" y="-1486063"/>
            <a:ext cx="3247775" cy="4148875"/>
            <a:chOff x="7701750" y="2006050"/>
            <a:chExt cx="3247775" cy="4148875"/>
          </a:xfrm>
        </p:grpSpPr>
        <p:pic>
          <p:nvPicPr>
            <p:cNvPr id="279" name="Google Shape;279;p36"/>
            <p:cNvPicPr preferRelativeResize="0"/>
            <p:nvPr/>
          </p:nvPicPr>
          <p:blipFill>
            <a:blip r:embed="rId3">
              <a:alphaModFix/>
            </a:blip>
            <a:stretch>
              <a:fillRect/>
            </a:stretch>
          </p:blipFill>
          <p:spPr>
            <a:xfrm>
              <a:off x="7701750" y="3960575"/>
              <a:ext cx="3247775" cy="2194350"/>
            </a:xfrm>
            <a:prstGeom prst="rect">
              <a:avLst/>
            </a:prstGeom>
            <a:noFill/>
            <a:ln>
              <a:noFill/>
            </a:ln>
          </p:spPr>
        </p:pic>
        <p:pic>
          <p:nvPicPr>
            <p:cNvPr id="280" name="Google Shape;280;p36"/>
            <p:cNvPicPr preferRelativeResize="0"/>
            <p:nvPr/>
          </p:nvPicPr>
          <p:blipFill>
            <a:blip r:embed="rId4">
              <a:alphaModFix/>
            </a:blip>
            <a:stretch>
              <a:fillRect/>
            </a:stretch>
          </p:blipFill>
          <p:spPr>
            <a:xfrm>
              <a:off x="8950359" y="2006050"/>
              <a:ext cx="1655932" cy="2194349"/>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81" name="Shape 281"/>
        <p:cNvGrpSpPr/>
        <p:nvPr/>
      </p:nvGrpSpPr>
      <p:grpSpPr>
        <a:xfrm>
          <a:off x="0" y="0"/>
          <a:ext cx="0" cy="0"/>
          <a:chOff x="0" y="0"/>
          <a:chExt cx="0" cy="0"/>
        </a:xfrm>
      </p:grpSpPr>
      <p:pic>
        <p:nvPicPr>
          <p:cNvPr id="282" name="Google Shape;282;p37"/>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283" name="Google Shape;283;p37"/>
          <p:cNvSpPr txBox="1"/>
          <p:nvPr>
            <p:ph type="ctrTitle"/>
          </p:nvPr>
        </p:nvSpPr>
        <p:spPr>
          <a:xfrm>
            <a:off x="2201509" y="748975"/>
            <a:ext cx="4775400" cy="997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4" name="Google Shape;284;p37"/>
          <p:cNvSpPr txBox="1"/>
          <p:nvPr>
            <p:ph idx="1" type="subTitle"/>
          </p:nvPr>
        </p:nvSpPr>
        <p:spPr>
          <a:xfrm>
            <a:off x="2196075" y="1707500"/>
            <a:ext cx="4786200" cy="1330200"/>
          </a:xfrm>
          <a:prstGeom prst="rect">
            <a:avLst/>
          </a:prstGeom>
        </p:spPr>
        <p:txBody>
          <a:bodyPr anchorCtr="0" anchor="t" bIns="91425" lIns="91425" spcFirstLastPara="1" rIns="91425" wrap="square" tIns="91425">
            <a:normAutofit/>
          </a:bodyPr>
          <a:lstStyle>
            <a:lvl1pPr lvl="0" rtl="0" algn="ctr">
              <a:lnSpc>
                <a:spcPct val="115000"/>
              </a:lnSpc>
              <a:spcBef>
                <a:spcPts val="0"/>
              </a:spcBef>
              <a:spcAft>
                <a:spcPts val="0"/>
              </a:spcAft>
              <a:buSzPts val="1800"/>
              <a:buNone/>
              <a:defRPr/>
            </a:lvl1pPr>
            <a:lvl2pPr lvl="1" rtl="0" algn="ctr">
              <a:lnSpc>
                <a:spcPct val="115000"/>
              </a:lnSpc>
              <a:spcBef>
                <a:spcPts val="0"/>
              </a:spcBef>
              <a:spcAft>
                <a:spcPts val="0"/>
              </a:spcAft>
              <a:buSzPts val="1800"/>
              <a:buNone/>
              <a:defRPr sz="1800"/>
            </a:lvl2pPr>
            <a:lvl3pPr lvl="2" rtl="0" algn="ctr">
              <a:lnSpc>
                <a:spcPct val="115000"/>
              </a:lnSpc>
              <a:spcBef>
                <a:spcPts val="0"/>
              </a:spcBef>
              <a:spcAft>
                <a:spcPts val="0"/>
              </a:spcAft>
              <a:buSzPts val="1800"/>
              <a:buNone/>
              <a:defRPr sz="1800"/>
            </a:lvl3pPr>
            <a:lvl4pPr lvl="3" rtl="0" algn="ctr">
              <a:lnSpc>
                <a:spcPct val="115000"/>
              </a:lnSpc>
              <a:spcBef>
                <a:spcPts val="0"/>
              </a:spcBef>
              <a:spcAft>
                <a:spcPts val="0"/>
              </a:spcAft>
              <a:buSzPts val="1800"/>
              <a:buNone/>
              <a:defRPr sz="1800"/>
            </a:lvl4pPr>
            <a:lvl5pPr lvl="4" rtl="0" algn="ctr">
              <a:lnSpc>
                <a:spcPct val="115000"/>
              </a:lnSpc>
              <a:spcBef>
                <a:spcPts val="0"/>
              </a:spcBef>
              <a:spcAft>
                <a:spcPts val="0"/>
              </a:spcAft>
              <a:buSzPts val="1800"/>
              <a:buNone/>
              <a:defRPr sz="1800"/>
            </a:lvl5pPr>
            <a:lvl6pPr lvl="5" rtl="0" algn="ctr">
              <a:lnSpc>
                <a:spcPct val="115000"/>
              </a:lnSpc>
              <a:spcBef>
                <a:spcPts val="0"/>
              </a:spcBef>
              <a:spcAft>
                <a:spcPts val="0"/>
              </a:spcAft>
              <a:buSzPts val="1800"/>
              <a:buNone/>
              <a:defRPr sz="1800"/>
            </a:lvl6pPr>
            <a:lvl7pPr lvl="6" rtl="0" algn="ctr">
              <a:lnSpc>
                <a:spcPct val="115000"/>
              </a:lnSpc>
              <a:spcBef>
                <a:spcPts val="0"/>
              </a:spcBef>
              <a:spcAft>
                <a:spcPts val="0"/>
              </a:spcAft>
              <a:buSzPts val="1800"/>
              <a:buNone/>
              <a:defRPr sz="1800"/>
            </a:lvl7pPr>
            <a:lvl8pPr lvl="7" rtl="0" algn="ctr">
              <a:lnSpc>
                <a:spcPct val="115000"/>
              </a:lnSpc>
              <a:spcBef>
                <a:spcPts val="0"/>
              </a:spcBef>
              <a:spcAft>
                <a:spcPts val="0"/>
              </a:spcAft>
              <a:buSzPts val="1800"/>
              <a:buNone/>
              <a:defRPr sz="1800"/>
            </a:lvl8pPr>
            <a:lvl9pPr lvl="8" rtl="0" algn="ctr">
              <a:lnSpc>
                <a:spcPct val="115000"/>
              </a:lnSpc>
              <a:spcBef>
                <a:spcPts val="0"/>
              </a:spcBef>
              <a:spcAft>
                <a:spcPts val="0"/>
              </a:spcAft>
              <a:buSzPts val="1800"/>
              <a:buNone/>
              <a:defRPr sz="1800"/>
            </a:lvl9pPr>
          </a:lstStyle>
          <a:p/>
        </p:txBody>
      </p:sp>
      <p:grpSp>
        <p:nvGrpSpPr>
          <p:cNvPr id="285" name="Google Shape;285;p37"/>
          <p:cNvGrpSpPr/>
          <p:nvPr/>
        </p:nvGrpSpPr>
        <p:grpSpPr>
          <a:xfrm>
            <a:off x="5207475" y="-1665251"/>
            <a:ext cx="4757125" cy="2861734"/>
            <a:chOff x="5458750" y="-1355926"/>
            <a:chExt cx="4757125" cy="2861734"/>
          </a:xfrm>
        </p:grpSpPr>
        <p:pic>
          <p:nvPicPr>
            <p:cNvPr id="286" name="Google Shape;286;p37"/>
            <p:cNvPicPr preferRelativeResize="0"/>
            <p:nvPr/>
          </p:nvPicPr>
          <p:blipFill>
            <a:blip r:embed="rId3">
              <a:alphaModFix/>
            </a:blip>
            <a:stretch>
              <a:fillRect/>
            </a:stretch>
          </p:blipFill>
          <p:spPr>
            <a:xfrm flipH="1" rot="10800000">
              <a:off x="8279225" y="-172372"/>
              <a:ext cx="1936650" cy="1678180"/>
            </a:xfrm>
            <a:prstGeom prst="rect">
              <a:avLst/>
            </a:prstGeom>
            <a:noFill/>
            <a:ln>
              <a:noFill/>
            </a:ln>
          </p:spPr>
        </p:pic>
        <p:pic>
          <p:nvPicPr>
            <p:cNvPr id="287" name="Google Shape;287;p37"/>
            <p:cNvPicPr preferRelativeResize="0"/>
            <p:nvPr/>
          </p:nvPicPr>
          <p:blipFill>
            <a:blip r:embed="rId4">
              <a:alphaModFix/>
            </a:blip>
            <a:stretch>
              <a:fillRect/>
            </a:stretch>
          </p:blipFill>
          <p:spPr>
            <a:xfrm flipH="1" rot="10800000">
              <a:off x="5458750" y="-1355926"/>
              <a:ext cx="3701899" cy="2501201"/>
            </a:xfrm>
            <a:prstGeom prst="rect">
              <a:avLst/>
            </a:prstGeom>
            <a:noFill/>
            <a:ln>
              <a:noFill/>
            </a:ln>
          </p:spPr>
        </p:pic>
      </p:grpSp>
      <p:grpSp>
        <p:nvGrpSpPr>
          <p:cNvPr id="288" name="Google Shape;288;p37"/>
          <p:cNvGrpSpPr/>
          <p:nvPr/>
        </p:nvGrpSpPr>
        <p:grpSpPr>
          <a:xfrm>
            <a:off x="727717" y="3637289"/>
            <a:ext cx="4731040" cy="2976751"/>
            <a:chOff x="727717" y="3637289"/>
            <a:chExt cx="4731040" cy="2976751"/>
          </a:xfrm>
        </p:grpSpPr>
        <p:pic>
          <p:nvPicPr>
            <p:cNvPr id="289" name="Google Shape;289;p37"/>
            <p:cNvPicPr preferRelativeResize="0"/>
            <p:nvPr/>
          </p:nvPicPr>
          <p:blipFill>
            <a:blip r:embed="rId5">
              <a:alphaModFix/>
            </a:blip>
            <a:stretch>
              <a:fillRect/>
            </a:stretch>
          </p:blipFill>
          <p:spPr>
            <a:xfrm flipH="1" rot="10800000">
              <a:off x="3479901" y="4513783"/>
              <a:ext cx="1978856" cy="1223765"/>
            </a:xfrm>
            <a:prstGeom prst="rect">
              <a:avLst/>
            </a:prstGeom>
            <a:noFill/>
            <a:ln>
              <a:noFill/>
            </a:ln>
          </p:spPr>
        </p:pic>
        <p:pic>
          <p:nvPicPr>
            <p:cNvPr id="290" name="Google Shape;290;p37"/>
            <p:cNvPicPr preferRelativeResize="0"/>
            <p:nvPr/>
          </p:nvPicPr>
          <p:blipFill>
            <a:blip r:embed="rId6">
              <a:alphaModFix/>
            </a:blip>
            <a:stretch>
              <a:fillRect/>
            </a:stretch>
          </p:blipFill>
          <p:spPr>
            <a:xfrm flipH="1" rot="-3881196">
              <a:off x="1360765" y="3784479"/>
              <a:ext cx="2024202" cy="2682371"/>
            </a:xfrm>
            <a:prstGeom prst="rect">
              <a:avLst/>
            </a:prstGeom>
            <a:noFill/>
            <a:ln>
              <a:noFill/>
            </a:ln>
          </p:spPr>
        </p:pic>
      </p:grpSp>
      <p:sp>
        <p:nvSpPr>
          <p:cNvPr id="291" name="Google Shape;291;p37"/>
          <p:cNvSpPr txBox="1"/>
          <p:nvPr/>
        </p:nvSpPr>
        <p:spPr>
          <a:xfrm>
            <a:off x="2196225" y="2992485"/>
            <a:ext cx="4786200" cy="525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Be Vietnam Pro"/>
                <a:ea typeface="Be Vietnam Pro"/>
                <a:cs typeface="Be Vietnam Pro"/>
                <a:sym typeface="Be Vietnam Pro"/>
              </a:rPr>
              <a:t>CREDITS: This presentation template was created by </a:t>
            </a:r>
            <a:r>
              <a:rPr b="1" lang="en" sz="1000" u="sng">
                <a:solidFill>
                  <a:schemeClr val="dk2"/>
                </a:solidFill>
                <a:latin typeface="Be Vietnam Pro"/>
                <a:ea typeface="Be Vietnam Pro"/>
                <a:cs typeface="Be Vietnam Pro"/>
                <a:sym typeface="Be Vietnam Pro"/>
                <a:hlinkClick r:id="rId7">
                  <a:extLst>
                    <a:ext uri="{A12FA001-AC4F-418D-AE19-62706E023703}">
                      <ahyp:hlinkClr val="tx"/>
                    </a:ext>
                  </a:extLst>
                </a:hlinkClick>
              </a:rPr>
              <a:t>Slidesgo</a:t>
            </a:r>
            <a:r>
              <a:rPr lang="en" sz="1000" u="sng">
                <a:solidFill>
                  <a:schemeClr val="dk1"/>
                </a:solidFill>
                <a:latin typeface="Be Vietnam Pro"/>
                <a:ea typeface="Be Vietnam Pro"/>
                <a:cs typeface="Be Vietnam Pro"/>
                <a:sym typeface="Be Vietnam Pro"/>
              </a:rPr>
              <a:t>,</a:t>
            </a:r>
            <a:r>
              <a:rPr lang="en" sz="1000">
                <a:solidFill>
                  <a:schemeClr val="dk1"/>
                </a:solidFill>
                <a:latin typeface="Be Vietnam Pro"/>
                <a:ea typeface="Be Vietnam Pro"/>
                <a:cs typeface="Be Vietnam Pro"/>
                <a:sym typeface="Be Vietnam Pro"/>
              </a:rPr>
              <a:t> and includes icons by </a:t>
            </a:r>
            <a:r>
              <a:rPr b="1" lang="en" sz="1000" u="sng">
                <a:solidFill>
                  <a:schemeClr val="dk2"/>
                </a:solidFill>
                <a:latin typeface="Be Vietnam Pro"/>
                <a:ea typeface="Be Vietnam Pro"/>
                <a:cs typeface="Be Vietnam Pro"/>
                <a:sym typeface="Be Vietnam Pro"/>
                <a:hlinkClick r:id="rId8">
                  <a:extLst>
                    <a:ext uri="{A12FA001-AC4F-418D-AE19-62706E023703}">
                      <ahyp:hlinkClr val="tx"/>
                    </a:ext>
                  </a:extLst>
                </a:hlinkClick>
              </a:rPr>
              <a:t>Flaticon</a:t>
            </a:r>
            <a:r>
              <a:rPr b="1" lang="en" sz="1000">
                <a:solidFill>
                  <a:schemeClr val="dk1"/>
                </a:solidFill>
                <a:latin typeface="Be Vietnam Pro"/>
                <a:ea typeface="Be Vietnam Pro"/>
                <a:cs typeface="Be Vietnam Pro"/>
                <a:sym typeface="Be Vietnam Pro"/>
              </a:rPr>
              <a:t> </a:t>
            </a:r>
            <a:r>
              <a:rPr lang="en" sz="1000">
                <a:solidFill>
                  <a:schemeClr val="dk1"/>
                </a:solidFill>
                <a:latin typeface="Be Vietnam Pro"/>
                <a:ea typeface="Be Vietnam Pro"/>
                <a:cs typeface="Be Vietnam Pro"/>
                <a:sym typeface="Be Vietnam Pro"/>
              </a:rPr>
              <a:t>and infographics &amp; images by </a:t>
            </a:r>
            <a:r>
              <a:rPr b="1" lang="en" sz="1000" u="sng">
                <a:solidFill>
                  <a:schemeClr val="dk2"/>
                </a:solidFill>
                <a:latin typeface="Be Vietnam Pro"/>
                <a:ea typeface="Be Vietnam Pro"/>
                <a:cs typeface="Be Vietnam Pro"/>
                <a:sym typeface="Be Vietnam Pro"/>
                <a:hlinkClick r:id="rId9">
                  <a:extLst>
                    <a:ext uri="{A12FA001-AC4F-418D-AE19-62706E023703}">
                      <ahyp:hlinkClr val="tx"/>
                    </a:ext>
                  </a:extLst>
                </a:hlinkClick>
              </a:rPr>
              <a:t>Freepik</a:t>
            </a:r>
            <a:endParaRPr b="1" sz="1000" u="sng">
              <a:solidFill>
                <a:schemeClr val="dk2"/>
              </a:solidFill>
              <a:latin typeface="Be Vietnam Pro"/>
              <a:ea typeface="Be Vietnam Pro"/>
              <a:cs typeface="Be Vietnam Pro"/>
              <a:sym typeface="Be Vietnam Pr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_1_1_1_1">
    <p:spTree>
      <p:nvGrpSpPr>
        <p:cNvPr id="292" name="Shape 292"/>
        <p:cNvGrpSpPr/>
        <p:nvPr/>
      </p:nvGrpSpPr>
      <p:grpSpPr>
        <a:xfrm>
          <a:off x="0" y="0"/>
          <a:ext cx="0" cy="0"/>
          <a:chOff x="0" y="0"/>
          <a:chExt cx="0" cy="0"/>
        </a:xfrm>
      </p:grpSpPr>
      <p:pic>
        <p:nvPicPr>
          <p:cNvPr id="293" name="Google Shape;293;p38"/>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294" name="Google Shape;294;p38"/>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5" name="Google Shape;295;p38"/>
          <p:cNvSpPr txBox="1"/>
          <p:nvPr>
            <p:ph idx="1" type="body"/>
          </p:nvPr>
        </p:nvSpPr>
        <p:spPr>
          <a:xfrm>
            <a:off x="720000" y="1152475"/>
            <a:ext cx="7704000" cy="1239600"/>
          </a:xfrm>
          <a:prstGeom prst="rect">
            <a:avLst/>
          </a:prstGeom>
        </p:spPr>
        <p:txBody>
          <a:bodyPr anchorCtr="0" anchor="t" bIns="91425" lIns="91425" spcFirstLastPara="1" rIns="91425" wrap="square" tIns="91425">
            <a:norm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296" name="Google Shape;296;p38"/>
          <p:cNvGrpSpPr/>
          <p:nvPr/>
        </p:nvGrpSpPr>
        <p:grpSpPr>
          <a:xfrm flipH="1" rot="10800000">
            <a:off x="7688987" y="-1199300"/>
            <a:ext cx="3247775" cy="4068750"/>
            <a:chOff x="7688987" y="1999175"/>
            <a:chExt cx="3247775" cy="4068750"/>
          </a:xfrm>
        </p:grpSpPr>
        <p:pic>
          <p:nvPicPr>
            <p:cNvPr id="297" name="Google Shape;297;p38"/>
            <p:cNvPicPr preferRelativeResize="0"/>
            <p:nvPr/>
          </p:nvPicPr>
          <p:blipFill>
            <a:blip r:embed="rId3">
              <a:alphaModFix/>
            </a:blip>
            <a:stretch>
              <a:fillRect/>
            </a:stretch>
          </p:blipFill>
          <p:spPr>
            <a:xfrm>
              <a:off x="7688987" y="3873575"/>
              <a:ext cx="3247775" cy="2194350"/>
            </a:xfrm>
            <a:prstGeom prst="rect">
              <a:avLst/>
            </a:prstGeom>
            <a:noFill/>
            <a:ln>
              <a:noFill/>
            </a:ln>
          </p:spPr>
        </p:pic>
        <p:pic>
          <p:nvPicPr>
            <p:cNvPr id="298" name="Google Shape;298;p38"/>
            <p:cNvPicPr preferRelativeResize="0"/>
            <p:nvPr/>
          </p:nvPicPr>
          <p:blipFill>
            <a:blip r:embed="rId4">
              <a:alphaModFix/>
            </a:blip>
            <a:stretch>
              <a:fillRect/>
            </a:stretch>
          </p:blipFill>
          <p:spPr>
            <a:xfrm>
              <a:off x="8351684" y="1999175"/>
              <a:ext cx="1655932" cy="2194349"/>
            </a:xfrm>
            <a:prstGeom prst="rect">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2">
    <p:spTree>
      <p:nvGrpSpPr>
        <p:cNvPr id="299" name="Shape 299"/>
        <p:cNvGrpSpPr/>
        <p:nvPr/>
      </p:nvGrpSpPr>
      <p:grpSpPr>
        <a:xfrm>
          <a:off x="0" y="0"/>
          <a:ext cx="0" cy="0"/>
          <a:chOff x="0" y="0"/>
          <a:chExt cx="0" cy="0"/>
        </a:xfrm>
      </p:grpSpPr>
      <p:pic>
        <p:nvPicPr>
          <p:cNvPr id="300" name="Google Shape;300;p39"/>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301" name="Google Shape;301;p39"/>
          <p:cNvSpPr txBox="1"/>
          <p:nvPr>
            <p:ph type="title"/>
          </p:nvPr>
        </p:nvSpPr>
        <p:spPr>
          <a:xfrm>
            <a:off x="720000" y="445025"/>
            <a:ext cx="770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2" name="Google Shape;302;p39"/>
          <p:cNvSpPr txBox="1"/>
          <p:nvPr>
            <p:ph idx="1" type="body"/>
          </p:nvPr>
        </p:nvSpPr>
        <p:spPr>
          <a:xfrm>
            <a:off x="720000" y="1152475"/>
            <a:ext cx="7704000" cy="3083400"/>
          </a:xfrm>
          <a:prstGeom prst="rect">
            <a:avLst/>
          </a:prstGeom>
        </p:spPr>
        <p:txBody>
          <a:bodyPr anchorCtr="0" anchor="t" bIns="91425" lIns="91425" spcFirstLastPara="1" rIns="91425" wrap="square" tIns="91425">
            <a:norm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303" name="Google Shape;303;p39"/>
          <p:cNvGrpSpPr/>
          <p:nvPr/>
        </p:nvGrpSpPr>
        <p:grpSpPr>
          <a:xfrm flipH="1">
            <a:off x="6634509" y="2820275"/>
            <a:ext cx="3392328" cy="3799675"/>
            <a:chOff x="-972941" y="2820275"/>
            <a:chExt cx="3392328" cy="3799675"/>
          </a:xfrm>
        </p:grpSpPr>
        <p:pic>
          <p:nvPicPr>
            <p:cNvPr id="304" name="Google Shape;304;p39"/>
            <p:cNvPicPr preferRelativeResize="0"/>
            <p:nvPr/>
          </p:nvPicPr>
          <p:blipFill>
            <a:blip r:embed="rId3">
              <a:alphaModFix/>
            </a:blip>
            <a:stretch>
              <a:fillRect/>
            </a:stretch>
          </p:blipFill>
          <p:spPr>
            <a:xfrm>
              <a:off x="-828388" y="4425600"/>
              <a:ext cx="3247775" cy="2194350"/>
            </a:xfrm>
            <a:prstGeom prst="rect">
              <a:avLst/>
            </a:prstGeom>
            <a:noFill/>
            <a:ln>
              <a:noFill/>
            </a:ln>
          </p:spPr>
        </p:pic>
        <p:pic>
          <p:nvPicPr>
            <p:cNvPr id="305" name="Google Shape;305;p39"/>
            <p:cNvPicPr preferRelativeResize="0"/>
            <p:nvPr/>
          </p:nvPicPr>
          <p:blipFill>
            <a:blip r:embed="rId4">
              <a:alphaModFix/>
            </a:blip>
            <a:stretch>
              <a:fillRect/>
            </a:stretch>
          </p:blipFill>
          <p:spPr>
            <a:xfrm>
              <a:off x="-972941" y="2820275"/>
              <a:ext cx="1655932" cy="2194349"/>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
    <p:spTree>
      <p:nvGrpSpPr>
        <p:cNvPr id="306" name="Shape 306"/>
        <p:cNvGrpSpPr/>
        <p:nvPr/>
      </p:nvGrpSpPr>
      <p:grpSpPr>
        <a:xfrm>
          <a:off x="0" y="0"/>
          <a:ext cx="0" cy="0"/>
          <a:chOff x="0" y="0"/>
          <a:chExt cx="0" cy="0"/>
        </a:xfrm>
      </p:grpSpPr>
      <p:sp>
        <p:nvSpPr>
          <p:cNvPr id="307" name="Google Shape;307;p40"/>
          <p:cNvSpPr txBox="1"/>
          <p:nvPr>
            <p:ph type="title"/>
          </p:nvPr>
        </p:nvSpPr>
        <p:spPr>
          <a:xfrm>
            <a:off x="716775" y="510900"/>
            <a:ext cx="7710600" cy="4824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1" name="Shape 311"/>
        <p:cNvGrpSpPr/>
        <p:nvPr/>
      </p:nvGrpSpPr>
      <p:grpSpPr>
        <a:xfrm>
          <a:off x="0" y="0"/>
          <a:ext cx="0" cy="0"/>
          <a:chOff x="0" y="0"/>
          <a:chExt cx="0" cy="0"/>
        </a:xfrm>
      </p:grpSpPr>
      <p:pic>
        <p:nvPicPr>
          <p:cNvPr id="312" name="Google Shape;312;p42"/>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313" name="Google Shape;313;p42"/>
          <p:cNvSpPr txBox="1"/>
          <p:nvPr>
            <p:ph type="ctrTitle"/>
          </p:nvPr>
        </p:nvSpPr>
        <p:spPr>
          <a:xfrm>
            <a:off x="2205700" y="1487800"/>
            <a:ext cx="6223200" cy="1758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37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4" name="Google Shape;314;p42"/>
          <p:cNvSpPr txBox="1"/>
          <p:nvPr>
            <p:ph idx="1" type="subTitle"/>
          </p:nvPr>
        </p:nvSpPr>
        <p:spPr>
          <a:xfrm>
            <a:off x="2205700" y="3246175"/>
            <a:ext cx="6223200" cy="4095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600"/>
              <a:buNone/>
              <a:defRPr sz="1600"/>
            </a:lvl1pPr>
            <a:lvl2pPr lvl="1" rtl="0" algn="ctr">
              <a:lnSpc>
                <a:spcPct val="115000"/>
              </a:lnSpc>
              <a:spcBef>
                <a:spcPts val="0"/>
              </a:spcBef>
              <a:spcAft>
                <a:spcPts val="0"/>
              </a:spcAft>
              <a:buSzPts val="2000"/>
              <a:buNone/>
              <a:defRPr sz="2000"/>
            </a:lvl2pPr>
            <a:lvl3pPr lvl="2" rtl="0" algn="ctr">
              <a:lnSpc>
                <a:spcPct val="115000"/>
              </a:lnSpc>
              <a:spcBef>
                <a:spcPts val="0"/>
              </a:spcBef>
              <a:spcAft>
                <a:spcPts val="0"/>
              </a:spcAft>
              <a:buSzPts val="2000"/>
              <a:buNone/>
              <a:defRPr sz="2000"/>
            </a:lvl3pPr>
            <a:lvl4pPr lvl="3" rtl="0" algn="ctr">
              <a:lnSpc>
                <a:spcPct val="115000"/>
              </a:lnSpc>
              <a:spcBef>
                <a:spcPts val="0"/>
              </a:spcBef>
              <a:spcAft>
                <a:spcPts val="0"/>
              </a:spcAft>
              <a:buSzPts val="2000"/>
              <a:buNone/>
              <a:defRPr sz="2000"/>
            </a:lvl4pPr>
            <a:lvl5pPr lvl="4" rtl="0" algn="ctr">
              <a:lnSpc>
                <a:spcPct val="115000"/>
              </a:lnSpc>
              <a:spcBef>
                <a:spcPts val="0"/>
              </a:spcBef>
              <a:spcAft>
                <a:spcPts val="0"/>
              </a:spcAft>
              <a:buSzPts val="2000"/>
              <a:buNone/>
              <a:defRPr sz="2000"/>
            </a:lvl5pPr>
            <a:lvl6pPr lvl="5" rtl="0" algn="ctr">
              <a:lnSpc>
                <a:spcPct val="115000"/>
              </a:lnSpc>
              <a:spcBef>
                <a:spcPts val="0"/>
              </a:spcBef>
              <a:spcAft>
                <a:spcPts val="0"/>
              </a:spcAft>
              <a:buSzPts val="2000"/>
              <a:buNone/>
              <a:defRPr sz="2000"/>
            </a:lvl6pPr>
            <a:lvl7pPr lvl="6" rtl="0" algn="ctr">
              <a:lnSpc>
                <a:spcPct val="115000"/>
              </a:lnSpc>
              <a:spcBef>
                <a:spcPts val="0"/>
              </a:spcBef>
              <a:spcAft>
                <a:spcPts val="0"/>
              </a:spcAft>
              <a:buSzPts val="2000"/>
              <a:buNone/>
              <a:defRPr sz="2000"/>
            </a:lvl7pPr>
            <a:lvl8pPr lvl="7" rtl="0" algn="ctr">
              <a:lnSpc>
                <a:spcPct val="115000"/>
              </a:lnSpc>
              <a:spcBef>
                <a:spcPts val="0"/>
              </a:spcBef>
              <a:spcAft>
                <a:spcPts val="0"/>
              </a:spcAft>
              <a:buSzPts val="2000"/>
              <a:buNone/>
              <a:defRPr sz="2000"/>
            </a:lvl8pPr>
            <a:lvl9pPr lvl="8" rtl="0" algn="ctr">
              <a:lnSpc>
                <a:spcPct val="115000"/>
              </a:lnSpc>
              <a:spcBef>
                <a:spcPts val="0"/>
              </a:spcBef>
              <a:spcAft>
                <a:spcPts val="0"/>
              </a:spcAft>
              <a:buSzPts val="2000"/>
              <a:buNone/>
              <a:defRPr sz="2000"/>
            </a:lvl9pPr>
          </a:lstStyle>
          <a:p/>
        </p:txBody>
      </p:sp>
      <p:grpSp>
        <p:nvGrpSpPr>
          <p:cNvPr id="315" name="Google Shape;315;p42"/>
          <p:cNvGrpSpPr/>
          <p:nvPr/>
        </p:nvGrpSpPr>
        <p:grpSpPr>
          <a:xfrm>
            <a:off x="-2103225" y="-1597064"/>
            <a:ext cx="4460800" cy="5711976"/>
            <a:chOff x="-2103225" y="-1597064"/>
            <a:chExt cx="4460800" cy="5711976"/>
          </a:xfrm>
        </p:grpSpPr>
        <p:pic>
          <p:nvPicPr>
            <p:cNvPr id="316" name="Google Shape;316;p42"/>
            <p:cNvPicPr preferRelativeResize="0"/>
            <p:nvPr/>
          </p:nvPicPr>
          <p:blipFill>
            <a:blip r:embed="rId3">
              <a:alphaModFix/>
            </a:blip>
            <a:stretch>
              <a:fillRect/>
            </a:stretch>
          </p:blipFill>
          <p:spPr>
            <a:xfrm rot="-10653261">
              <a:off x="-2024225" y="259307"/>
              <a:ext cx="3624300" cy="3780000"/>
            </a:xfrm>
            <a:prstGeom prst="rect">
              <a:avLst/>
            </a:prstGeom>
            <a:noFill/>
            <a:ln>
              <a:noFill/>
            </a:ln>
          </p:spPr>
        </p:pic>
        <p:pic>
          <p:nvPicPr>
            <p:cNvPr id="317" name="Google Shape;317;p42"/>
            <p:cNvPicPr preferRelativeResize="0"/>
            <p:nvPr/>
          </p:nvPicPr>
          <p:blipFill>
            <a:blip r:embed="rId4">
              <a:alphaModFix/>
            </a:blip>
            <a:stretch>
              <a:fillRect/>
            </a:stretch>
          </p:blipFill>
          <p:spPr>
            <a:xfrm rot="911759">
              <a:off x="-1155706" y="-1205897"/>
              <a:ext cx="3280208" cy="2215925"/>
            </a:xfrm>
            <a:prstGeom prst="rect">
              <a:avLst/>
            </a:prstGeom>
            <a:noFill/>
            <a:ln>
              <a:noFill/>
            </a:ln>
          </p:spPr>
        </p:pic>
      </p:grpSp>
      <p:grpSp>
        <p:nvGrpSpPr>
          <p:cNvPr id="318" name="Google Shape;318;p42"/>
          <p:cNvGrpSpPr/>
          <p:nvPr/>
        </p:nvGrpSpPr>
        <p:grpSpPr>
          <a:xfrm>
            <a:off x="6295809" y="3512941"/>
            <a:ext cx="4080308" cy="2954171"/>
            <a:chOff x="6295809" y="3512941"/>
            <a:chExt cx="4080308" cy="2954171"/>
          </a:xfrm>
        </p:grpSpPr>
        <p:pic>
          <p:nvPicPr>
            <p:cNvPr id="319" name="Google Shape;319;p42"/>
            <p:cNvPicPr preferRelativeResize="0"/>
            <p:nvPr/>
          </p:nvPicPr>
          <p:blipFill>
            <a:blip r:embed="rId5">
              <a:alphaModFix/>
            </a:blip>
            <a:stretch>
              <a:fillRect/>
            </a:stretch>
          </p:blipFill>
          <p:spPr>
            <a:xfrm rot="753914">
              <a:off x="7680160" y="3750368"/>
              <a:ext cx="2455678" cy="2479317"/>
            </a:xfrm>
            <a:prstGeom prst="rect">
              <a:avLst/>
            </a:prstGeom>
            <a:noFill/>
            <a:ln>
              <a:noFill/>
            </a:ln>
          </p:spPr>
        </p:pic>
        <p:pic>
          <p:nvPicPr>
            <p:cNvPr id="320" name="Google Shape;320;p42"/>
            <p:cNvPicPr preferRelativeResize="0"/>
            <p:nvPr/>
          </p:nvPicPr>
          <p:blipFill>
            <a:blip r:embed="rId6">
              <a:alphaModFix/>
            </a:blip>
            <a:stretch>
              <a:fillRect/>
            </a:stretch>
          </p:blipFill>
          <p:spPr>
            <a:xfrm>
              <a:off x="6295809" y="4145375"/>
              <a:ext cx="1655932" cy="2194349"/>
            </a:xfrm>
            <a:prstGeom prst="rect">
              <a:avLst/>
            </a:prstGeom>
            <a:noFill/>
            <a:ln>
              <a:noFill/>
            </a:ln>
          </p:spPr>
        </p:pic>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1" name="Shape 321"/>
        <p:cNvGrpSpPr/>
        <p:nvPr/>
      </p:nvGrpSpPr>
      <p:grpSpPr>
        <a:xfrm>
          <a:off x="0" y="0"/>
          <a:ext cx="0" cy="0"/>
          <a:chOff x="0" y="0"/>
          <a:chExt cx="0" cy="0"/>
        </a:xfrm>
      </p:grpSpPr>
      <p:pic>
        <p:nvPicPr>
          <p:cNvPr id="322" name="Google Shape;322;p43"/>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323" name="Google Shape;323;p43"/>
          <p:cNvSpPr txBox="1"/>
          <p:nvPr>
            <p:ph type="title"/>
          </p:nvPr>
        </p:nvSpPr>
        <p:spPr>
          <a:xfrm>
            <a:off x="4572000" y="2176428"/>
            <a:ext cx="31068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4" name="Google Shape;324;p43"/>
          <p:cNvSpPr txBox="1"/>
          <p:nvPr>
            <p:ph hasCustomPrompt="1" idx="2" type="title"/>
          </p:nvPr>
        </p:nvSpPr>
        <p:spPr>
          <a:xfrm>
            <a:off x="4572000" y="1381040"/>
            <a:ext cx="1148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5" name="Google Shape;325;p43"/>
          <p:cNvSpPr txBox="1"/>
          <p:nvPr>
            <p:ph idx="1" type="subTitle"/>
          </p:nvPr>
        </p:nvSpPr>
        <p:spPr>
          <a:xfrm>
            <a:off x="4572000" y="3013050"/>
            <a:ext cx="2814000" cy="749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326" name="Google Shape;326;p43"/>
          <p:cNvGrpSpPr/>
          <p:nvPr/>
        </p:nvGrpSpPr>
        <p:grpSpPr>
          <a:xfrm>
            <a:off x="8023022" y="82900"/>
            <a:ext cx="2786004" cy="4142046"/>
            <a:chOff x="8023022" y="82900"/>
            <a:chExt cx="2786004" cy="4142046"/>
          </a:xfrm>
        </p:grpSpPr>
        <p:pic>
          <p:nvPicPr>
            <p:cNvPr id="327" name="Google Shape;327;p43"/>
            <p:cNvPicPr preferRelativeResize="0"/>
            <p:nvPr/>
          </p:nvPicPr>
          <p:blipFill>
            <a:blip r:embed="rId3">
              <a:alphaModFix/>
            </a:blip>
            <a:stretch>
              <a:fillRect/>
            </a:stretch>
          </p:blipFill>
          <p:spPr>
            <a:xfrm>
              <a:off x="8428901" y="2753027"/>
              <a:ext cx="2380125" cy="1471919"/>
            </a:xfrm>
            <a:prstGeom prst="rect">
              <a:avLst/>
            </a:prstGeom>
            <a:noFill/>
            <a:ln>
              <a:noFill/>
            </a:ln>
          </p:spPr>
        </p:pic>
        <p:pic>
          <p:nvPicPr>
            <p:cNvPr id="328" name="Google Shape;328;p43"/>
            <p:cNvPicPr preferRelativeResize="0"/>
            <p:nvPr/>
          </p:nvPicPr>
          <p:blipFill>
            <a:blip r:embed="rId4">
              <a:alphaModFix/>
            </a:blip>
            <a:stretch>
              <a:fillRect/>
            </a:stretch>
          </p:blipFill>
          <p:spPr>
            <a:xfrm>
              <a:off x="8023022" y="82900"/>
              <a:ext cx="2683055" cy="2708875"/>
            </a:xfrm>
            <a:prstGeom prst="rect">
              <a:avLst/>
            </a:prstGeom>
            <a:noFill/>
            <a:ln>
              <a:noFill/>
            </a:ln>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9" name="Shape 329"/>
        <p:cNvGrpSpPr/>
        <p:nvPr/>
      </p:nvGrpSpPr>
      <p:grpSpPr>
        <a:xfrm>
          <a:off x="0" y="0"/>
          <a:ext cx="0" cy="0"/>
          <a:chOff x="0" y="0"/>
          <a:chExt cx="0" cy="0"/>
        </a:xfrm>
      </p:grpSpPr>
      <p:pic>
        <p:nvPicPr>
          <p:cNvPr id="330" name="Google Shape;330;p44"/>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331" name="Google Shape;331;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2" name="Google Shape;332;p44"/>
          <p:cNvSpPr txBox="1"/>
          <p:nvPr>
            <p:ph idx="1" type="body"/>
          </p:nvPr>
        </p:nvSpPr>
        <p:spPr>
          <a:xfrm>
            <a:off x="720000" y="1152475"/>
            <a:ext cx="7704000" cy="38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33" name="Google Shape;333;p44"/>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solidFill>
                  <a:srgbClr val="434343"/>
                </a:solidFill>
                <a:latin typeface="Josefin Slab SemiBold"/>
                <a:ea typeface="Josefin Slab SemiBold"/>
                <a:cs typeface="Josefin Slab SemiBold"/>
                <a:sym typeface="Josefin Slab SemiBold"/>
              </a:defRPr>
            </a:lvl1pPr>
            <a:lvl2pPr lvl="1" rtl="0">
              <a:spcAft>
                <a:spcPts val="0"/>
              </a:spcAft>
              <a:buNone/>
              <a:defRPr>
                <a:solidFill>
                  <a:srgbClr val="434343"/>
                </a:solidFill>
                <a:latin typeface="Josefin Slab SemiBold"/>
                <a:ea typeface="Josefin Slab SemiBold"/>
                <a:cs typeface="Josefin Slab SemiBold"/>
                <a:sym typeface="Josefin Slab SemiBold"/>
              </a:defRPr>
            </a:lvl2pPr>
            <a:lvl3pPr lvl="2" rtl="0">
              <a:spcAft>
                <a:spcPts val="0"/>
              </a:spcAft>
              <a:buNone/>
              <a:defRPr>
                <a:solidFill>
                  <a:srgbClr val="434343"/>
                </a:solidFill>
                <a:latin typeface="Josefin Slab SemiBold"/>
                <a:ea typeface="Josefin Slab SemiBold"/>
                <a:cs typeface="Josefin Slab SemiBold"/>
                <a:sym typeface="Josefin Slab SemiBold"/>
              </a:defRPr>
            </a:lvl3pPr>
            <a:lvl4pPr lvl="3" rtl="0">
              <a:spcAft>
                <a:spcPts val="0"/>
              </a:spcAft>
              <a:buNone/>
              <a:defRPr>
                <a:solidFill>
                  <a:srgbClr val="434343"/>
                </a:solidFill>
                <a:latin typeface="Josefin Slab SemiBold"/>
                <a:ea typeface="Josefin Slab SemiBold"/>
                <a:cs typeface="Josefin Slab SemiBold"/>
                <a:sym typeface="Josefin Slab SemiBold"/>
              </a:defRPr>
            </a:lvl4pPr>
            <a:lvl5pPr lvl="4" rtl="0">
              <a:spcAft>
                <a:spcPts val="0"/>
              </a:spcAft>
              <a:buNone/>
              <a:defRPr>
                <a:solidFill>
                  <a:srgbClr val="434343"/>
                </a:solidFill>
                <a:latin typeface="Josefin Slab SemiBold"/>
                <a:ea typeface="Josefin Slab SemiBold"/>
                <a:cs typeface="Josefin Slab SemiBold"/>
                <a:sym typeface="Josefin Slab SemiBold"/>
              </a:defRPr>
            </a:lvl5pPr>
            <a:lvl6pPr lvl="5" rtl="0">
              <a:spcAft>
                <a:spcPts val="0"/>
              </a:spcAft>
              <a:buNone/>
              <a:defRPr>
                <a:solidFill>
                  <a:srgbClr val="434343"/>
                </a:solidFill>
                <a:latin typeface="Josefin Slab SemiBold"/>
                <a:ea typeface="Josefin Slab SemiBold"/>
                <a:cs typeface="Josefin Slab SemiBold"/>
                <a:sym typeface="Josefin Slab SemiBold"/>
              </a:defRPr>
            </a:lvl6pPr>
            <a:lvl7pPr lvl="6" rtl="0">
              <a:spcAft>
                <a:spcPts val="0"/>
              </a:spcAft>
              <a:buNone/>
              <a:defRPr>
                <a:solidFill>
                  <a:srgbClr val="434343"/>
                </a:solidFill>
                <a:latin typeface="Josefin Slab SemiBold"/>
                <a:ea typeface="Josefin Slab SemiBold"/>
                <a:cs typeface="Josefin Slab SemiBold"/>
                <a:sym typeface="Josefin Slab SemiBold"/>
              </a:defRPr>
            </a:lvl7pPr>
            <a:lvl8pPr lvl="7" rtl="0">
              <a:spcAft>
                <a:spcPts val="0"/>
              </a:spcAft>
              <a:buNone/>
              <a:defRPr>
                <a:solidFill>
                  <a:srgbClr val="434343"/>
                </a:solidFill>
                <a:latin typeface="Josefin Slab SemiBold"/>
                <a:ea typeface="Josefin Slab SemiBold"/>
                <a:cs typeface="Josefin Slab SemiBold"/>
                <a:sym typeface="Josefin Slab SemiBold"/>
              </a:defRPr>
            </a:lvl8pPr>
            <a:lvl9pPr lvl="8" rtl="0">
              <a:spcAft>
                <a:spcPts val="0"/>
              </a:spcAft>
              <a:buNone/>
              <a:defRPr>
                <a:solidFill>
                  <a:srgbClr val="434343"/>
                </a:solidFill>
                <a:latin typeface="Josefin Slab SemiBold"/>
                <a:ea typeface="Josefin Slab SemiBold"/>
                <a:cs typeface="Josefin Slab SemiBold"/>
                <a:sym typeface="Josefin Slab SemiBold"/>
              </a:defRPr>
            </a:lvl9pPr>
          </a:lstStyle>
          <a:p>
            <a:pPr indent="0" lvl="0" marL="0" rtl="0" algn="l">
              <a:spcBef>
                <a:spcPts val="0"/>
              </a:spcBef>
              <a:spcAft>
                <a:spcPts val="0"/>
              </a:spcAft>
              <a:buNone/>
            </a:pPr>
            <a:fld id="{00000000-1234-1234-1234-123412341234}" type="slidenum">
              <a:rPr lang="en"/>
              <a:t>‹#›</a:t>
            </a:fld>
            <a:endParaRPr/>
          </a:p>
        </p:txBody>
      </p:sp>
      <p:grpSp>
        <p:nvGrpSpPr>
          <p:cNvPr id="334" name="Google Shape;334;p44"/>
          <p:cNvGrpSpPr/>
          <p:nvPr/>
        </p:nvGrpSpPr>
        <p:grpSpPr>
          <a:xfrm>
            <a:off x="-1143552" y="193044"/>
            <a:ext cx="2196005" cy="3907733"/>
            <a:chOff x="-1143552" y="193044"/>
            <a:chExt cx="2196005" cy="3907733"/>
          </a:xfrm>
        </p:grpSpPr>
        <p:pic>
          <p:nvPicPr>
            <p:cNvPr id="335" name="Google Shape;335;p44"/>
            <p:cNvPicPr preferRelativeResize="0"/>
            <p:nvPr/>
          </p:nvPicPr>
          <p:blipFill>
            <a:blip r:embed="rId3">
              <a:alphaModFix/>
            </a:blip>
            <a:stretch>
              <a:fillRect/>
            </a:stretch>
          </p:blipFill>
          <p:spPr>
            <a:xfrm rot="4141128">
              <a:off x="-1155861" y="2045295"/>
              <a:ext cx="2220621" cy="1500360"/>
            </a:xfrm>
            <a:prstGeom prst="rect">
              <a:avLst/>
            </a:prstGeom>
            <a:noFill/>
            <a:ln>
              <a:noFill/>
            </a:ln>
          </p:spPr>
        </p:pic>
        <p:pic>
          <p:nvPicPr>
            <p:cNvPr id="336" name="Google Shape;336;p44"/>
            <p:cNvPicPr preferRelativeResize="0"/>
            <p:nvPr/>
          </p:nvPicPr>
          <p:blipFill>
            <a:blip r:embed="rId4">
              <a:alphaModFix/>
            </a:blip>
            <a:stretch>
              <a:fillRect/>
            </a:stretch>
          </p:blipFill>
          <p:spPr>
            <a:xfrm flipH="1">
              <a:off x="-677706" y="193044"/>
              <a:ext cx="1496111" cy="1982560"/>
            </a:xfrm>
            <a:prstGeom prst="rect">
              <a:avLst/>
            </a:prstGeom>
            <a:noFill/>
            <a:ln>
              <a:noFill/>
            </a:ln>
          </p:spPr>
        </p:pic>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7" name="Shape 337"/>
        <p:cNvGrpSpPr/>
        <p:nvPr/>
      </p:nvGrpSpPr>
      <p:grpSpPr>
        <a:xfrm>
          <a:off x="0" y="0"/>
          <a:ext cx="0" cy="0"/>
          <a:chOff x="0" y="0"/>
          <a:chExt cx="0" cy="0"/>
        </a:xfrm>
      </p:grpSpPr>
      <p:pic>
        <p:nvPicPr>
          <p:cNvPr id="338" name="Google Shape;338;p45"/>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339" name="Google Shape;339;p45"/>
          <p:cNvSpPr txBox="1"/>
          <p:nvPr>
            <p:ph idx="1" type="subTitle"/>
          </p:nvPr>
        </p:nvSpPr>
        <p:spPr>
          <a:xfrm>
            <a:off x="1554900" y="1597925"/>
            <a:ext cx="6034200" cy="1149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40" name="Google Shape;340;p45"/>
          <p:cNvSpPr txBox="1"/>
          <p:nvPr>
            <p:ph idx="2" type="subTitle"/>
          </p:nvPr>
        </p:nvSpPr>
        <p:spPr>
          <a:xfrm>
            <a:off x="1554900" y="3040499"/>
            <a:ext cx="6034200" cy="1149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341" name="Google Shape;34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42" name="Google Shape;342;p45"/>
          <p:cNvGrpSpPr/>
          <p:nvPr/>
        </p:nvGrpSpPr>
        <p:grpSpPr>
          <a:xfrm flipH="1">
            <a:off x="7246024" y="2796993"/>
            <a:ext cx="2933776" cy="4143633"/>
            <a:chOff x="-1147876" y="2619693"/>
            <a:chExt cx="2933776" cy="4143633"/>
          </a:xfrm>
        </p:grpSpPr>
        <p:pic>
          <p:nvPicPr>
            <p:cNvPr id="343" name="Google Shape;343;p45"/>
            <p:cNvPicPr preferRelativeResize="0"/>
            <p:nvPr/>
          </p:nvPicPr>
          <p:blipFill>
            <a:blip r:embed="rId3">
              <a:alphaModFix/>
            </a:blip>
            <a:stretch>
              <a:fillRect/>
            </a:stretch>
          </p:blipFill>
          <p:spPr>
            <a:xfrm rot="4468240">
              <a:off x="-927350" y="2784475"/>
              <a:ext cx="1633500" cy="1699245"/>
            </a:xfrm>
            <a:prstGeom prst="rect">
              <a:avLst/>
            </a:prstGeom>
            <a:noFill/>
            <a:ln>
              <a:noFill/>
            </a:ln>
          </p:spPr>
        </p:pic>
        <p:pic>
          <p:nvPicPr>
            <p:cNvPr id="344" name="Google Shape;344;p45"/>
            <p:cNvPicPr preferRelativeResize="0"/>
            <p:nvPr/>
          </p:nvPicPr>
          <p:blipFill>
            <a:blip r:embed="rId4">
              <a:alphaModFix/>
            </a:blip>
            <a:stretch>
              <a:fillRect/>
            </a:stretch>
          </p:blipFill>
          <p:spPr>
            <a:xfrm rot="5400000">
              <a:off x="-863412" y="4114014"/>
              <a:ext cx="2636625" cy="2662000"/>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5" name="Shape 345"/>
        <p:cNvGrpSpPr/>
        <p:nvPr/>
      </p:nvGrpSpPr>
      <p:grpSpPr>
        <a:xfrm>
          <a:off x="0" y="0"/>
          <a:ext cx="0" cy="0"/>
          <a:chOff x="0" y="0"/>
          <a:chExt cx="0" cy="0"/>
        </a:xfrm>
      </p:grpSpPr>
      <p:pic>
        <p:nvPicPr>
          <p:cNvPr id="346" name="Google Shape;346;p46"/>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347" name="Google Shape;347;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48" name="Google Shape;348;p46"/>
          <p:cNvGrpSpPr/>
          <p:nvPr/>
        </p:nvGrpSpPr>
        <p:grpSpPr>
          <a:xfrm>
            <a:off x="2138775" y="4356757"/>
            <a:ext cx="4961930" cy="2655107"/>
            <a:chOff x="7814662" y="4020807"/>
            <a:chExt cx="4961930" cy="2655107"/>
          </a:xfrm>
        </p:grpSpPr>
        <p:pic>
          <p:nvPicPr>
            <p:cNvPr id="349" name="Google Shape;349;p46"/>
            <p:cNvPicPr preferRelativeResize="0"/>
            <p:nvPr/>
          </p:nvPicPr>
          <p:blipFill>
            <a:blip r:embed="rId3">
              <a:alphaModFix/>
            </a:blip>
            <a:stretch>
              <a:fillRect/>
            </a:stretch>
          </p:blipFill>
          <p:spPr>
            <a:xfrm>
              <a:off x="7814662" y="4172850"/>
              <a:ext cx="3247775" cy="2194350"/>
            </a:xfrm>
            <a:prstGeom prst="rect">
              <a:avLst/>
            </a:prstGeom>
            <a:noFill/>
            <a:ln>
              <a:noFill/>
            </a:ln>
          </p:spPr>
        </p:pic>
        <p:pic>
          <p:nvPicPr>
            <p:cNvPr id="350" name="Google Shape;350;p46"/>
            <p:cNvPicPr preferRelativeResize="0"/>
            <p:nvPr/>
          </p:nvPicPr>
          <p:blipFill>
            <a:blip r:embed="rId4">
              <a:alphaModFix/>
            </a:blip>
            <a:stretch>
              <a:fillRect/>
            </a:stretch>
          </p:blipFill>
          <p:spPr>
            <a:xfrm rot="-3123683">
              <a:off x="10574271" y="4251187"/>
              <a:ext cx="1655933" cy="2194347"/>
            </a:xfrm>
            <a:prstGeom prst="rect">
              <a:avLst/>
            </a:prstGeom>
            <a:noFill/>
            <a:ln>
              <a:noFill/>
            </a:ln>
          </p:spPr>
        </p:pic>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1" name="Shape 351"/>
        <p:cNvGrpSpPr/>
        <p:nvPr/>
      </p:nvGrpSpPr>
      <p:grpSpPr>
        <a:xfrm>
          <a:off x="0" y="0"/>
          <a:ext cx="0" cy="0"/>
          <a:chOff x="0" y="0"/>
          <a:chExt cx="0" cy="0"/>
        </a:xfrm>
      </p:grpSpPr>
      <p:pic>
        <p:nvPicPr>
          <p:cNvPr id="352" name="Google Shape;352;p47"/>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353" name="Google Shape;353;p47"/>
          <p:cNvSpPr txBox="1"/>
          <p:nvPr>
            <p:ph type="title"/>
          </p:nvPr>
        </p:nvSpPr>
        <p:spPr>
          <a:xfrm>
            <a:off x="949475" y="1077150"/>
            <a:ext cx="3322200" cy="1758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4" name="Google Shape;354;p47"/>
          <p:cNvSpPr txBox="1"/>
          <p:nvPr>
            <p:ph idx="1" type="body"/>
          </p:nvPr>
        </p:nvSpPr>
        <p:spPr>
          <a:xfrm>
            <a:off x="949475" y="2835150"/>
            <a:ext cx="3322200" cy="12312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355" name="Google Shape;355;p47"/>
          <p:cNvGrpSpPr/>
          <p:nvPr/>
        </p:nvGrpSpPr>
        <p:grpSpPr>
          <a:xfrm>
            <a:off x="-876100" y="3673484"/>
            <a:ext cx="5335896" cy="4730932"/>
            <a:chOff x="-876100" y="3673484"/>
            <a:chExt cx="5335896" cy="4730932"/>
          </a:xfrm>
        </p:grpSpPr>
        <p:pic>
          <p:nvPicPr>
            <p:cNvPr id="356" name="Google Shape;356;p47"/>
            <p:cNvPicPr preferRelativeResize="0"/>
            <p:nvPr/>
          </p:nvPicPr>
          <p:blipFill>
            <a:blip r:embed="rId3">
              <a:alphaModFix/>
            </a:blip>
            <a:stretch>
              <a:fillRect/>
            </a:stretch>
          </p:blipFill>
          <p:spPr>
            <a:xfrm rot="3714992">
              <a:off x="361600" y="4450225"/>
              <a:ext cx="3666849" cy="3177450"/>
            </a:xfrm>
            <a:prstGeom prst="rect">
              <a:avLst/>
            </a:prstGeom>
            <a:noFill/>
            <a:ln>
              <a:noFill/>
            </a:ln>
          </p:spPr>
        </p:pic>
        <p:pic>
          <p:nvPicPr>
            <p:cNvPr id="357" name="Google Shape;357;p47"/>
            <p:cNvPicPr preferRelativeResize="0"/>
            <p:nvPr/>
          </p:nvPicPr>
          <p:blipFill>
            <a:blip r:embed="rId4">
              <a:alphaModFix/>
            </a:blip>
            <a:stretch>
              <a:fillRect/>
            </a:stretch>
          </p:blipFill>
          <p:spPr>
            <a:xfrm rot="5400000">
              <a:off x="-863412" y="4114014"/>
              <a:ext cx="2636625" cy="2662000"/>
            </a:xfrm>
            <a:prstGeom prst="rect">
              <a:avLst/>
            </a:prstGeom>
            <a:noFill/>
            <a:ln>
              <a:noFill/>
            </a:ln>
          </p:spPr>
        </p:pic>
      </p:grpSp>
      <p:sp>
        <p:nvSpPr>
          <p:cNvPr id="358" name="Google Shape;358;p47"/>
          <p:cNvSpPr/>
          <p:nvPr>
            <p:ph idx="2" type="pic"/>
          </p:nvPr>
        </p:nvSpPr>
        <p:spPr>
          <a:xfrm>
            <a:off x="4449375" y="773400"/>
            <a:ext cx="3596700" cy="3596700"/>
          </a:xfrm>
          <a:prstGeom prst="ellipse">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9" name="Shape 359"/>
        <p:cNvGrpSpPr/>
        <p:nvPr/>
      </p:nvGrpSpPr>
      <p:grpSpPr>
        <a:xfrm>
          <a:off x="0" y="0"/>
          <a:ext cx="0" cy="0"/>
          <a:chOff x="0" y="0"/>
          <a:chExt cx="0" cy="0"/>
        </a:xfrm>
      </p:grpSpPr>
      <p:pic>
        <p:nvPicPr>
          <p:cNvPr id="360" name="Google Shape;360;p48"/>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361" name="Google Shape;361;p48"/>
          <p:cNvSpPr txBox="1"/>
          <p:nvPr>
            <p:ph type="title"/>
          </p:nvPr>
        </p:nvSpPr>
        <p:spPr>
          <a:xfrm>
            <a:off x="715100" y="1443300"/>
            <a:ext cx="3625800" cy="2256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362" name="Google Shape;362;p48"/>
          <p:cNvGrpSpPr/>
          <p:nvPr/>
        </p:nvGrpSpPr>
        <p:grpSpPr>
          <a:xfrm>
            <a:off x="-750150" y="-1267152"/>
            <a:ext cx="4023349" cy="2673275"/>
            <a:chOff x="-750150" y="-1267152"/>
            <a:chExt cx="4023349" cy="2673275"/>
          </a:xfrm>
        </p:grpSpPr>
        <p:pic>
          <p:nvPicPr>
            <p:cNvPr id="363" name="Google Shape;363;p48"/>
            <p:cNvPicPr preferRelativeResize="0"/>
            <p:nvPr/>
          </p:nvPicPr>
          <p:blipFill>
            <a:blip r:embed="rId3">
              <a:alphaModFix/>
            </a:blip>
            <a:stretch>
              <a:fillRect/>
            </a:stretch>
          </p:blipFill>
          <p:spPr>
            <a:xfrm>
              <a:off x="-750150" y="71465"/>
              <a:ext cx="1540196" cy="1334658"/>
            </a:xfrm>
            <a:prstGeom prst="rect">
              <a:avLst/>
            </a:prstGeom>
            <a:noFill/>
            <a:ln>
              <a:noFill/>
            </a:ln>
          </p:spPr>
        </p:pic>
        <p:pic>
          <p:nvPicPr>
            <p:cNvPr id="364" name="Google Shape;364;p48"/>
            <p:cNvPicPr preferRelativeResize="0"/>
            <p:nvPr/>
          </p:nvPicPr>
          <p:blipFill>
            <a:blip r:embed="rId4">
              <a:alphaModFix/>
            </a:blip>
            <a:stretch>
              <a:fillRect/>
            </a:stretch>
          </p:blipFill>
          <p:spPr>
            <a:xfrm>
              <a:off x="-7009" y="-1267152"/>
              <a:ext cx="3280208" cy="2215925"/>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5" name="Shape 365"/>
        <p:cNvGrpSpPr/>
        <p:nvPr/>
      </p:nvGrpSpPr>
      <p:grpSpPr>
        <a:xfrm>
          <a:off x="0" y="0"/>
          <a:ext cx="0" cy="0"/>
          <a:chOff x="0" y="0"/>
          <a:chExt cx="0" cy="0"/>
        </a:xfrm>
      </p:grpSpPr>
      <p:pic>
        <p:nvPicPr>
          <p:cNvPr id="366" name="Google Shape;366;p49"/>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367" name="Google Shape;367;p49"/>
          <p:cNvSpPr txBox="1"/>
          <p:nvPr>
            <p:ph type="title"/>
          </p:nvPr>
        </p:nvSpPr>
        <p:spPr>
          <a:xfrm>
            <a:off x="2128500" y="1685828"/>
            <a:ext cx="4887000" cy="98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8" name="Google Shape;368;p49"/>
          <p:cNvSpPr txBox="1"/>
          <p:nvPr>
            <p:ph idx="1" type="subTitle"/>
          </p:nvPr>
        </p:nvSpPr>
        <p:spPr>
          <a:xfrm>
            <a:off x="2128500" y="2667172"/>
            <a:ext cx="4887000" cy="790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600"/>
            </a:lvl1pPr>
            <a:lvl2pPr lvl="1" rtl="0" algn="ctr">
              <a:lnSpc>
                <a:spcPct val="115000"/>
              </a:lnSpc>
              <a:spcBef>
                <a:spcPts val="0"/>
              </a:spcBef>
              <a:spcAft>
                <a:spcPts val="0"/>
              </a:spcAft>
              <a:buSzPts val="1400"/>
              <a:buNone/>
              <a:defRPr/>
            </a:lvl2pPr>
            <a:lvl3pPr lvl="2" rtl="0" algn="ctr">
              <a:lnSpc>
                <a:spcPct val="115000"/>
              </a:lnSpc>
              <a:spcBef>
                <a:spcPts val="1600"/>
              </a:spcBef>
              <a:spcAft>
                <a:spcPts val="0"/>
              </a:spcAft>
              <a:buSzPts val="1400"/>
              <a:buNone/>
              <a:defRPr/>
            </a:lvl3pPr>
            <a:lvl4pPr lvl="3" rtl="0" algn="ctr">
              <a:lnSpc>
                <a:spcPct val="115000"/>
              </a:lnSpc>
              <a:spcBef>
                <a:spcPts val="1600"/>
              </a:spcBef>
              <a:spcAft>
                <a:spcPts val="0"/>
              </a:spcAft>
              <a:buSzPts val="1400"/>
              <a:buNone/>
              <a:defRPr/>
            </a:lvl4pPr>
            <a:lvl5pPr lvl="4" rtl="0" algn="ctr">
              <a:lnSpc>
                <a:spcPct val="115000"/>
              </a:lnSpc>
              <a:spcBef>
                <a:spcPts val="1600"/>
              </a:spcBef>
              <a:spcAft>
                <a:spcPts val="0"/>
              </a:spcAft>
              <a:buSzPts val="1400"/>
              <a:buNone/>
              <a:defRPr/>
            </a:lvl5pPr>
            <a:lvl6pPr lvl="5" rtl="0" algn="ctr">
              <a:lnSpc>
                <a:spcPct val="115000"/>
              </a:lnSpc>
              <a:spcBef>
                <a:spcPts val="1600"/>
              </a:spcBef>
              <a:spcAft>
                <a:spcPts val="0"/>
              </a:spcAft>
              <a:buSzPts val="1400"/>
              <a:buNone/>
              <a:defRPr/>
            </a:lvl6pPr>
            <a:lvl7pPr lvl="6" rtl="0" algn="ctr">
              <a:lnSpc>
                <a:spcPct val="115000"/>
              </a:lnSpc>
              <a:spcBef>
                <a:spcPts val="1600"/>
              </a:spcBef>
              <a:spcAft>
                <a:spcPts val="0"/>
              </a:spcAft>
              <a:buSzPts val="1400"/>
              <a:buNone/>
              <a:defRPr/>
            </a:lvl7pPr>
            <a:lvl8pPr lvl="7" rtl="0" algn="ctr">
              <a:lnSpc>
                <a:spcPct val="115000"/>
              </a:lnSpc>
              <a:spcBef>
                <a:spcPts val="1600"/>
              </a:spcBef>
              <a:spcAft>
                <a:spcPts val="0"/>
              </a:spcAft>
              <a:buSzPts val="1400"/>
              <a:buNone/>
              <a:defRPr/>
            </a:lvl8pPr>
            <a:lvl9pPr lvl="8" rtl="0" algn="ctr">
              <a:lnSpc>
                <a:spcPct val="115000"/>
              </a:lnSpc>
              <a:spcBef>
                <a:spcPts val="1600"/>
              </a:spcBef>
              <a:spcAft>
                <a:spcPts val="1600"/>
              </a:spcAft>
              <a:buSzPts val="1400"/>
              <a:buNone/>
              <a:defRPr/>
            </a:lvl9pPr>
          </a:lstStyle>
          <a:p/>
        </p:txBody>
      </p:sp>
      <p:grpSp>
        <p:nvGrpSpPr>
          <p:cNvPr id="369" name="Google Shape;369;p49"/>
          <p:cNvGrpSpPr/>
          <p:nvPr/>
        </p:nvGrpSpPr>
        <p:grpSpPr>
          <a:xfrm>
            <a:off x="5122950" y="3147299"/>
            <a:ext cx="5772384" cy="4021551"/>
            <a:chOff x="5122950" y="3147299"/>
            <a:chExt cx="5772384" cy="4021551"/>
          </a:xfrm>
        </p:grpSpPr>
        <p:pic>
          <p:nvPicPr>
            <p:cNvPr id="370" name="Google Shape;370;p49"/>
            <p:cNvPicPr preferRelativeResize="0"/>
            <p:nvPr/>
          </p:nvPicPr>
          <p:blipFill>
            <a:blip r:embed="rId3">
              <a:alphaModFix/>
            </a:blip>
            <a:stretch>
              <a:fillRect/>
            </a:stretch>
          </p:blipFill>
          <p:spPr>
            <a:xfrm>
              <a:off x="5122950" y="4192100"/>
              <a:ext cx="4405751" cy="2976750"/>
            </a:xfrm>
            <a:prstGeom prst="rect">
              <a:avLst/>
            </a:prstGeom>
            <a:noFill/>
            <a:ln>
              <a:noFill/>
            </a:ln>
          </p:spPr>
        </p:pic>
        <p:pic>
          <p:nvPicPr>
            <p:cNvPr id="371" name="Google Shape;371;p49"/>
            <p:cNvPicPr preferRelativeResize="0"/>
            <p:nvPr/>
          </p:nvPicPr>
          <p:blipFill>
            <a:blip r:embed="rId4">
              <a:alphaModFix/>
            </a:blip>
            <a:stretch>
              <a:fillRect/>
            </a:stretch>
          </p:blipFill>
          <p:spPr>
            <a:xfrm rot="-957269">
              <a:off x="8260200" y="3457675"/>
              <a:ext cx="2472601" cy="1529100"/>
            </a:xfrm>
            <a:prstGeom prst="rect">
              <a:avLst/>
            </a:prstGeom>
            <a:noFill/>
            <a:ln>
              <a:noFill/>
            </a:ln>
          </p:spPr>
        </p:pic>
      </p:grpSp>
      <p:grpSp>
        <p:nvGrpSpPr>
          <p:cNvPr id="372" name="Google Shape;372;p49"/>
          <p:cNvGrpSpPr/>
          <p:nvPr/>
        </p:nvGrpSpPr>
        <p:grpSpPr>
          <a:xfrm>
            <a:off x="-1221550" y="-1970679"/>
            <a:ext cx="5390506" cy="3719463"/>
            <a:chOff x="-1221550" y="-1970679"/>
            <a:chExt cx="5390506" cy="3719463"/>
          </a:xfrm>
        </p:grpSpPr>
        <p:pic>
          <p:nvPicPr>
            <p:cNvPr id="373" name="Google Shape;373;p49"/>
            <p:cNvPicPr preferRelativeResize="0"/>
            <p:nvPr/>
          </p:nvPicPr>
          <p:blipFill>
            <a:blip r:embed="rId5">
              <a:alphaModFix/>
            </a:blip>
            <a:stretch>
              <a:fillRect/>
            </a:stretch>
          </p:blipFill>
          <p:spPr>
            <a:xfrm>
              <a:off x="-1221550" y="-444462"/>
              <a:ext cx="1936650" cy="1678180"/>
            </a:xfrm>
            <a:prstGeom prst="rect">
              <a:avLst/>
            </a:prstGeom>
            <a:noFill/>
            <a:ln>
              <a:noFill/>
            </a:ln>
          </p:spPr>
        </p:pic>
        <p:pic>
          <p:nvPicPr>
            <p:cNvPr id="374" name="Google Shape;374;p49"/>
            <p:cNvPicPr preferRelativeResize="0"/>
            <p:nvPr/>
          </p:nvPicPr>
          <p:blipFill>
            <a:blip r:embed="rId6">
              <a:alphaModFix/>
            </a:blip>
            <a:stretch>
              <a:fillRect/>
            </a:stretch>
          </p:blipFill>
          <p:spPr>
            <a:xfrm rot="-6918810">
              <a:off x="848699" y="-1786772"/>
              <a:ext cx="2529250" cy="3351648"/>
            </a:xfrm>
            <a:prstGeom prst="rect">
              <a:avLst/>
            </a:prstGeom>
            <a:noFill/>
            <a:ln>
              <a:noFill/>
            </a:ln>
          </p:spPr>
        </p:pic>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5" name="Shape 375"/>
        <p:cNvGrpSpPr/>
        <p:nvPr/>
      </p:nvGrpSpPr>
      <p:grpSpPr>
        <a:xfrm>
          <a:off x="0" y="0"/>
          <a:ext cx="0" cy="0"/>
          <a:chOff x="0" y="0"/>
          <a:chExt cx="0" cy="0"/>
        </a:xfrm>
      </p:grpSpPr>
      <p:sp>
        <p:nvSpPr>
          <p:cNvPr id="376" name="Google Shape;376;p50"/>
          <p:cNvSpPr/>
          <p:nvPr>
            <p:ph idx="2" type="pic"/>
          </p:nvPr>
        </p:nvSpPr>
        <p:spPr>
          <a:xfrm>
            <a:off x="-14850" y="0"/>
            <a:ext cx="9173700" cy="5143500"/>
          </a:xfrm>
          <a:prstGeom prst="rect">
            <a:avLst/>
          </a:prstGeom>
          <a:noFill/>
          <a:ln>
            <a:noFill/>
          </a:ln>
        </p:spPr>
      </p:sp>
      <p:sp>
        <p:nvSpPr>
          <p:cNvPr id="377" name="Google Shape;377;p50"/>
          <p:cNvSpPr txBox="1"/>
          <p:nvPr>
            <p:ph type="title"/>
          </p:nvPr>
        </p:nvSpPr>
        <p:spPr>
          <a:xfrm>
            <a:off x="6791500" y="2999225"/>
            <a:ext cx="1637400" cy="16092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3500"/>
              <a:buNone/>
              <a:defRPr sz="24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8" name="Shape 378"/>
        <p:cNvGrpSpPr/>
        <p:nvPr/>
      </p:nvGrpSpPr>
      <p:grpSpPr>
        <a:xfrm>
          <a:off x="0" y="0"/>
          <a:ext cx="0" cy="0"/>
          <a:chOff x="0" y="0"/>
          <a:chExt cx="0" cy="0"/>
        </a:xfrm>
      </p:grpSpPr>
      <p:pic>
        <p:nvPicPr>
          <p:cNvPr id="379" name="Google Shape;379;p51"/>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380" name="Google Shape;380;p51"/>
          <p:cNvSpPr txBox="1"/>
          <p:nvPr>
            <p:ph hasCustomPrompt="1" type="title"/>
          </p:nvPr>
        </p:nvSpPr>
        <p:spPr>
          <a:xfrm>
            <a:off x="1717800" y="1807200"/>
            <a:ext cx="5708400" cy="10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6000"/>
              <a:buNone/>
              <a:defRPr sz="6000">
                <a:solidFill>
                  <a:schemeClr val="dk2"/>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81" name="Google Shape;381;p51"/>
          <p:cNvSpPr txBox="1"/>
          <p:nvPr>
            <p:ph idx="1" type="subTitle"/>
          </p:nvPr>
        </p:nvSpPr>
        <p:spPr>
          <a:xfrm>
            <a:off x="1717800" y="2895600"/>
            <a:ext cx="5708400" cy="440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grpSp>
        <p:nvGrpSpPr>
          <p:cNvPr id="382" name="Google Shape;382;p51"/>
          <p:cNvGrpSpPr/>
          <p:nvPr/>
        </p:nvGrpSpPr>
        <p:grpSpPr>
          <a:xfrm flipH="1" rot="10800000">
            <a:off x="-2350809" y="-1464902"/>
            <a:ext cx="12947658" cy="6330721"/>
            <a:chOff x="-2350809" y="984929"/>
            <a:chExt cx="12947658" cy="6330721"/>
          </a:xfrm>
        </p:grpSpPr>
        <p:pic>
          <p:nvPicPr>
            <p:cNvPr id="383" name="Google Shape;383;p51"/>
            <p:cNvPicPr preferRelativeResize="0"/>
            <p:nvPr/>
          </p:nvPicPr>
          <p:blipFill>
            <a:blip r:embed="rId3">
              <a:alphaModFix/>
            </a:blip>
            <a:stretch>
              <a:fillRect/>
            </a:stretch>
          </p:blipFill>
          <p:spPr>
            <a:xfrm rot="2437768">
              <a:off x="8244634" y="1171051"/>
              <a:ext cx="1241366" cy="1809032"/>
            </a:xfrm>
            <a:prstGeom prst="rect">
              <a:avLst/>
            </a:prstGeom>
            <a:noFill/>
            <a:ln>
              <a:noFill/>
            </a:ln>
          </p:spPr>
        </p:pic>
        <p:pic>
          <p:nvPicPr>
            <p:cNvPr id="384" name="Google Shape;384;p51"/>
            <p:cNvPicPr preferRelativeResize="0"/>
            <p:nvPr/>
          </p:nvPicPr>
          <p:blipFill>
            <a:blip r:embed="rId4">
              <a:alphaModFix/>
            </a:blip>
            <a:stretch>
              <a:fillRect/>
            </a:stretch>
          </p:blipFill>
          <p:spPr>
            <a:xfrm>
              <a:off x="-1443275" y="3535650"/>
              <a:ext cx="3624300" cy="3780000"/>
            </a:xfrm>
            <a:prstGeom prst="rect">
              <a:avLst/>
            </a:prstGeom>
            <a:noFill/>
            <a:ln>
              <a:noFill/>
            </a:ln>
          </p:spPr>
        </p:pic>
        <p:pic>
          <p:nvPicPr>
            <p:cNvPr id="385" name="Google Shape;385;p51"/>
            <p:cNvPicPr preferRelativeResize="0"/>
            <p:nvPr/>
          </p:nvPicPr>
          <p:blipFill>
            <a:blip r:embed="rId5">
              <a:alphaModFix/>
            </a:blip>
            <a:stretch>
              <a:fillRect/>
            </a:stretch>
          </p:blipFill>
          <p:spPr>
            <a:xfrm>
              <a:off x="-2350809" y="2298823"/>
              <a:ext cx="3280208" cy="2215925"/>
            </a:xfrm>
            <a:prstGeom prst="rect">
              <a:avLst/>
            </a:prstGeom>
            <a:noFill/>
            <a:ln>
              <a:noFill/>
            </a:ln>
          </p:spPr>
        </p:pic>
        <p:pic>
          <p:nvPicPr>
            <p:cNvPr id="386" name="Google Shape;386;p51"/>
            <p:cNvPicPr preferRelativeResize="0"/>
            <p:nvPr/>
          </p:nvPicPr>
          <p:blipFill>
            <a:blip r:embed="rId6">
              <a:alphaModFix/>
            </a:blip>
            <a:stretch>
              <a:fillRect/>
            </a:stretch>
          </p:blipFill>
          <p:spPr>
            <a:xfrm>
              <a:off x="8360150" y="2198201"/>
              <a:ext cx="2236699" cy="2258250"/>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387" name="Shape 387"/>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88" name="Shape 388"/>
        <p:cNvGrpSpPr/>
        <p:nvPr/>
      </p:nvGrpSpPr>
      <p:grpSpPr>
        <a:xfrm>
          <a:off x="0" y="0"/>
          <a:ext cx="0" cy="0"/>
          <a:chOff x="0" y="0"/>
          <a:chExt cx="0" cy="0"/>
        </a:xfrm>
      </p:grpSpPr>
      <p:pic>
        <p:nvPicPr>
          <p:cNvPr id="389" name="Google Shape;389;p53"/>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390" name="Google Shape;390;p53"/>
          <p:cNvSpPr txBox="1"/>
          <p:nvPr>
            <p:ph hasCustomPrompt="1" type="title"/>
          </p:nvPr>
        </p:nvSpPr>
        <p:spPr>
          <a:xfrm>
            <a:off x="1658350" y="1194811"/>
            <a:ext cx="806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1" name="Google Shape;391;p53"/>
          <p:cNvSpPr txBox="1"/>
          <p:nvPr>
            <p:ph idx="1" type="subTitle"/>
          </p:nvPr>
        </p:nvSpPr>
        <p:spPr>
          <a:xfrm>
            <a:off x="1658350" y="2135100"/>
            <a:ext cx="2336400" cy="6408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392" name="Google Shape;392;p53"/>
          <p:cNvSpPr txBox="1"/>
          <p:nvPr>
            <p:ph hasCustomPrompt="1" idx="2" type="title"/>
          </p:nvPr>
        </p:nvSpPr>
        <p:spPr>
          <a:xfrm>
            <a:off x="4569550" y="1194811"/>
            <a:ext cx="806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3" name="Google Shape;393;p53"/>
          <p:cNvSpPr txBox="1"/>
          <p:nvPr>
            <p:ph idx="3" type="subTitle"/>
          </p:nvPr>
        </p:nvSpPr>
        <p:spPr>
          <a:xfrm>
            <a:off x="4569550" y="2135100"/>
            <a:ext cx="2336400" cy="6408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394" name="Google Shape;394;p53"/>
          <p:cNvSpPr txBox="1"/>
          <p:nvPr>
            <p:ph hasCustomPrompt="1" idx="4" type="title"/>
          </p:nvPr>
        </p:nvSpPr>
        <p:spPr>
          <a:xfrm>
            <a:off x="1658350" y="2926410"/>
            <a:ext cx="806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5" name="Google Shape;395;p53"/>
          <p:cNvSpPr txBox="1"/>
          <p:nvPr>
            <p:ph idx="5" type="subTitle"/>
          </p:nvPr>
        </p:nvSpPr>
        <p:spPr>
          <a:xfrm>
            <a:off x="1663250" y="3865065"/>
            <a:ext cx="2336400" cy="6408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396" name="Google Shape;396;p53"/>
          <p:cNvSpPr txBox="1"/>
          <p:nvPr>
            <p:ph hasCustomPrompt="1" idx="6" type="title"/>
          </p:nvPr>
        </p:nvSpPr>
        <p:spPr>
          <a:xfrm>
            <a:off x="4569550" y="2926410"/>
            <a:ext cx="8064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7" name="Google Shape;397;p53"/>
          <p:cNvSpPr txBox="1"/>
          <p:nvPr>
            <p:ph idx="7" type="subTitle"/>
          </p:nvPr>
        </p:nvSpPr>
        <p:spPr>
          <a:xfrm>
            <a:off x="4574450" y="3865065"/>
            <a:ext cx="2336400" cy="6408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398" name="Google Shape;398;p53"/>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9" name="Google Shape;399;p53"/>
          <p:cNvSpPr txBox="1"/>
          <p:nvPr>
            <p:ph idx="9" type="subTitle"/>
          </p:nvPr>
        </p:nvSpPr>
        <p:spPr>
          <a:xfrm>
            <a:off x="1658350" y="1746350"/>
            <a:ext cx="2911200" cy="4848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2pPr>
            <a:lvl3pPr lvl="2"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3pPr>
            <a:lvl4pPr lvl="3"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4pPr>
            <a:lvl5pPr lvl="4"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5pPr>
            <a:lvl6pPr lvl="5"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6pPr>
            <a:lvl7pPr lvl="6"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7pPr>
            <a:lvl8pPr lvl="7"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8pPr>
            <a:lvl9pPr lvl="8"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9pPr>
          </a:lstStyle>
          <a:p/>
        </p:txBody>
      </p:sp>
      <p:sp>
        <p:nvSpPr>
          <p:cNvPr id="400" name="Google Shape;400;p53"/>
          <p:cNvSpPr txBox="1"/>
          <p:nvPr>
            <p:ph idx="13" type="subTitle"/>
          </p:nvPr>
        </p:nvSpPr>
        <p:spPr>
          <a:xfrm>
            <a:off x="4574450" y="1746350"/>
            <a:ext cx="2911200" cy="4848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2pPr>
            <a:lvl3pPr lvl="2"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3pPr>
            <a:lvl4pPr lvl="3"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4pPr>
            <a:lvl5pPr lvl="4"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5pPr>
            <a:lvl6pPr lvl="5"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6pPr>
            <a:lvl7pPr lvl="6"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7pPr>
            <a:lvl8pPr lvl="7"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8pPr>
            <a:lvl9pPr lvl="8"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9pPr>
          </a:lstStyle>
          <a:p/>
        </p:txBody>
      </p:sp>
      <p:sp>
        <p:nvSpPr>
          <p:cNvPr id="401" name="Google Shape;401;p53"/>
          <p:cNvSpPr txBox="1"/>
          <p:nvPr>
            <p:ph idx="14" type="subTitle"/>
          </p:nvPr>
        </p:nvSpPr>
        <p:spPr>
          <a:xfrm>
            <a:off x="1658350" y="3476325"/>
            <a:ext cx="2911200" cy="4848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2pPr>
            <a:lvl3pPr lvl="2"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3pPr>
            <a:lvl4pPr lvl="3"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4pPr>
            <a:lvl5pPr lvl="4"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5pPr>
            <a:lvl6pPr lvl="5"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6pPr>
            <a:lvl7pPr lvl="6"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7pPr>
            <a:lvl8pPr lvl="7"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8pPr>
            <a:lvl9pPr lvl="8"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9pPr>
          </a:lstStyle>
          <a:p/>
        </p:txBody>
      </p:sp>
      <p:sp>
        <p:nvSpPr>
          <p:cNvPr id="402" name="Google Shape;402;p53"/>
          <p:cNvSpPr txBox="1"/>
          <p:nvPr>
            <p:ph idx="15" type="subTitle"/>
          </p:nvPr>
        </p:nvSpPr>
        <p:spPr>
          <a:xfrm>
            <a:off x="4574450" y="3476325"/>
            <a:ext cx="2911200" cy="4848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2pPr>
            <a:lvl3pPr lvl="2"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3pPr>
            <a:lvl4pPr lvl="3"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4pPr>
            <a:lvl5pPr lvl="4"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5pPr>
            <a:lvl6pPr lvl="5"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6pPr>
            <a:lvl7pPr lvl="6"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7pPr>
            <a:lvl8pPr lvl="7"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8pPr>
            <a:lvl9pPr lvl="8" rtl="0">
              <a:lnSpc>
                <a:spcPct val="115000"/>
              </a:lnSpc>
              <a:spcBef>
                <a:spcPts val="0"/>
              </a:spcBef>
              <a:spcAft>
                <a:spcPts val="0"/>
              </a:spcAft>
              <a:buClr>
                <a:schemeClr val="dk1"/>
              </a:buClr>
              <a:buSzPts val="2400"/>
              <a:buFont typeface="Anaheim"/>
              <a:buNone/>
              <a:defRPr sz="2400">
                <a:solidFill>
                  <a:schemeClr val="dk1"/>
                </a:solidFill>
                <a:latin typeface="Anaheim"/>
                <a:ea typeface="Anaheim"/>
                <a:cs typeface="Anaheim"/>
                <a:sym typeface="Anaheim"/>
              </a:defRPr>
            </a:lvl9pPr>
          </a:lstStyle>
          <a:p/>
        </p:txBody>
      </p:sp>
      <p:grpSp>
        <p:nvGrpSpPr>
          <p:cNvPr id="403" name="Google Shape;403;p53"/>
          <p:cNvGrpSpPr/>
          <p:nvPr/>
        </p:nvGrpSpPr>
        <p:grpSpPr>
          <a:xfrm>
            <a:off x="-2004882" y="2480998"/>
            <a:ext cx="4172505" cy="4580376"/>
            <a:chOff x="-2004882" y="2480998"/>
            <a:chExt cx="4172505" cy="4580376"/>
          </a:xfrm>
        </p:grpSpPr>
        <p:pic>
          <p:nvPicPr>
            <p:cNvPr id="404" name="Google Shape;404;p53"/>
            <p:cNvPicPr preferRelativeResize="0"/>
            <p:nvPr/>
          </p:nvPicPr>
          <p:blipFill>
            <a:blip r:embed="rId3">
              <a:alphaModFix/>
            </a:blip>
            <a:stretch>
              <a:fillRect/>
            </a:stretch>
          </p:blipFill>
          <p:spPr>
            <a:xfrm rot="6377674">
              <a:off x="-1635409" y="2755861"/>
              <a:ext cx="2623843" cy="2736524"/>
            </a:xfrm>
            <a:prstGeom prst="rect">
              <a:avLst/>
            </a:prstGeom>
            <a:noFill/>
            <a:ln>
              <a:noFill/>
            </a:ln>
          </p:spPr>
        </p:pic>
        <p:pic>
          <p:nvPicPr>
            <p:cNvPr id="405" name="Google Shape;405;p53"/>
            <p:cNvPicPr preferRelativeResize="0"/>
            <p:nvPr/>
          </p:nvPicPr>
          <p:blipFill>
            <a:blip r:embed="rId4">
              <a:alphaModFix/>
            </a:blip>
            <a:stretch>
              <a:fillRect/>
            </a:stretch>
          </p:blipFill>
          <p:spPr>
            <a:xfrm>
              <a:off x="-482453" y="4385761"/>
              <a:ext cx="2650075" cy="2675613"/>
            </a:xfrm>
            <a:prstGeom prst="rect">
              <a:avLst/>
            </a:prstGeom>
            <a:noFill/>
            <a:ln>
              <a:noFill/>
            </a:ln>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06" name="Shape 406"/>
        <p:cNvGrpSpPr/>
        <p:nvPr/>
      </p:nvGrpSpPr>
      <p:grpSpPr>
        <a:xfrm>
          <a:off x="0" y="0"/>
          <a:ext cx="0" cy="0"/>
          <a:chOff x="0" y="0"/>
          <a:chExt cx="0" cy="0"/>
        </a:xfrm>
      </p:grpSpPr>
      <p:pic>
        <p:nvPicPr>
          <p:cNvPr id="407" name="Google Shape;407;p54"/>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08" name="Google Shape;408;p54"/>
          <p:cNvSpPr txBox="1"/>
          <p:nvPr>
            <p:ph type="title"/>
          </p:nvPr>
        </p:nvSpPr>
        <p:spPr>
          <a:xfrm>
            <a:off x="1458150" y="3065100"/>
            <a:ext cx="6227700" cy="5319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24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09" name="Google Shape;409;p54"/>
          <p:cNvSpPr txBox="1"/>
          <p:nvPr>
            <p:ph idx="1" type="subTitle"/>
          </p:nvPr>
        </p:nvSpPr>
        <p:spPr>
          <a:xfrm>
            <a:off x="1458150" y="1546500"/>
            <a:ext cx="6227700" cy="1518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500"/>
            </a:lvl1pPr>
            <a:lvl2pPr lvl="1" rtl="0" algn="ctr">
              <a:lnSpc>
                <a:spcPct val="115000"/>
              </a:lnSpc>
              <a:spcBef>
                <a:spcPts val="0"/>
              </a:spcBef>
              <a:spcAft>
                <a:spcPts val="0"/>
              </a:spcAft>
              <a:buSzPts val="2500"/>
              <a:buNone/>
              <a:defRPr sz="2500"/>
            </a:lvl2pPr>
            <a:lvl3pPr lvl="2" rtl="0" algn="ctr">
              <a:lnSpc>
                <a:spcPct val="115000"/>
              </a:lnSpc>
              <a:spcBef>
                <a:spcPts val="0"/>
              </a:spcBef>
              <a:spcAft>
                <a:spcPts val="0"/>
              </a:spcAft>
              <a:buSzPts val="2500"/>
              <a:buNone/>
              <a:defRPr sz="2500"/>
            </a:lvl3pPr>
            <a:lvl4pPr lvl="3" rtl="0" algn="ctr">
              <a:lnSpc>
                <a:spcPct val="115000"/>
              </a:lnSpc>
              <a:spcBef>
                <a:spcPts val="0"/>
              </a:spcBef>
              <a:spcAft>
                <a:spcPts val="0"/>
              </a:spcAft>
              <a:buSzPts val="2500"/>
              <a:buNone/>
              <a:defRPr sz="2500"/>
            </a:lvl4pPr>
            <a:lvl5pPr lvl="4" rtl="0" algn="ctr">
              <a:lnSpc>
                <a:spcPct val="115000"/>
              </a:lnSpc>
              <a:spcBef>
                <a:spcPts val="0"/>
              </a:spcBef>
              <a:spcAft>
                <a:spcPts val="0"/>
              </a:spcAft>
              <a:buSzPts val="2500"/>
              <a:buNone/>
              <a:defRPr sz="2500"/>
            </a:lvl5pPr>
            <a:lvl6pPr lvl="5" rtl="0" algn="ctr">
              <a:lnSpc>
                <a:spcPct val="115000"/>
              </a:lnSpc>
              <a:spcBef>
                <a:spcPts val="0"/>
              </a:spcBef>
              <a:spcAft>
                <a:spcPts val="0"/>
              </a:spcAft>
              <a:buSzPts val="2500"/>
              <a:buNone/>
              <a:defRPr sz="2500"/>
            </a:lvl6pPr>
            <a:lvl7pPr lvl="6" rtl="0" algn="ctr">
              <a:lnSpc>
                <a:spcPct val="115000"/>
              </a:lnSpc>
              <a:spcBef>
                <a:spcPts val="0"/>
              </a:spcBef>
              <a:spcAft>
                <a:spcPts val="0"/>
              </a:spcAft>
              <a:buSzPts val="2500"/>
              <a:buNone/>
              <a:defRPr sz="2500"/>
            </a:lvl7pPr>
            <a:lvl8pPr lvl="7" rtl="0" algn="ctr">
              <a:lnSpc>
                <a:spcPct val="115000"/>
              </a:lnSpc>
              <a:spcBef>
                <a:spcPts val="0"/>
              </a:spcBef>
              <a:spcAft>
                <a:spcPts val="0"/>
              </a:spcAft>
              <a:buSzPts val="2500"/>
              <a:buNone/>
              <a:defRPr sz="2500"/>
            </a:lvl8pPr>
            <a:lvl9pPr lvl="8" rtl="0" algn="ctr">
              <a:lnSpc>
                <a:spcPct val="115000"/>
              </a:lnSpc>
              <a:spcBef>
                <a:spcPts val="0"/>
              </a:spcBef>
              <a:spcAft>
                <a:spcPts val="0"/>
              </a:spcAft>
              <a:buSzPts val="2500"/>
              <a:buNone/>
              <a:defRPr sz="2500"/>
            </a:lvl9pPr>
          </a:lstStyle>
          <a:p/>
        </p:txBody>
      </p:sp>
      <p:grpSp>
        <p:nvGrpSpPr>
          <p:cNvPr id="410" name="Google Shape;410;p54"/>
          <p:cNvGrpSpPr/>
          <p:nvPr/>
        </p:nvGrpSpPr>
        <p:grpSpPr>
          <a:xfrm>
            <a:off x="-1375075" y="-1267152"/>
            <a:ext cx="12139374" cy="8385051"/>
            <a:chOff x="-1375075" y="-1267152"/>
            <a:chExt cx="12139374" cy="8385051"/>
          </a:xfrm>
        </p:grpSpPr>
        <p:pic>
          <p:nvPicPr>
            <p:cNvPr id="411" name="Google Shape;411;p54"/>
            <p:cNvPicPr preferRelativeResize="0"/>
            <p:nvPr/>
          </p:nvPicPr>
          <p:blipFill>
            <a:blip r:embed="rId3">
              <a:alphaModFix/>
            </a:blip>
            <a:stretch>
              <a:fillRect/>
            </a:stretch>
          </p:blipFill>
          <p:spPr>
            <a:xfrm rot="1745353">
              <a:off x="-451266" y="1891313"/>
              <a:ext cx="1241367" cy="1809032"/>
            </a:xfrm>
            <a:prstGeom prst="rect">
              <a:avLst/>
            </a:prstGeom>
            <a:noFill/>
            <a:ln>
              <a:noFill/>
            </a:ln>
          </p:spPr>
        </p:pic>
        <p:pic>
          <p:nvPicPr>
            <p:cNvPr id="412" name="Google Shape;412;p54"/>
            <p:cNvPicPr preferRelativeResize="0"/>
            <p:nvPr/>
          </p:nvPicPr>
          <p:blipFill>
            <a:blip r:embed="rId4">
              <a:alphaModFix/>
            </a:blip>
            <a:stretch>
              <a:fillRect/>
            </a:stretch>
          </p:blipFill>
          <p:spPr>
            <a:xfrm>
              <a:off x="-1375075" y="3337900"/>
              <a:ext cx="3624300" cy="3780000"/>
            </a:xfrm>
            <a:prstGeom prst="rect">
              <a:avLst/>
            </a:prstGeom>
            <a:noFill/>
            <a:ln>
              <a:noFill/>
            </a:ln>
          </p:spPr>
        </p:pic>
        <p:pic>
          <p:nvPicPr>
            <p:cNvPr id="413" name="Google Shape;413;p54"/>
            <p:cNvPicPr preferRelativeResize="0"/>
            <p:nvPr/>
          </p:nvPicPr>
          <p:blipFill>
            <a:blip r:embed="rId5">
              <a:alphaModFix/>
            </a:blip>
            <a:stretch>
              <a:fillRect/>
            </a:stretch>
          </p:blipFill>
          <p:spPr>
            <a:xfrm rot="-633438">
              <a:off x="6626125" y="-399460"/>
              <a:ext cx="1540196" cy="1334658"/>
            </a:xfrm>
            <a:prstGeom prst="rect">
              <a:avLst/>
            </a:prstGeom>
            <a:noFill/>
            <a:ln>
              <a:noFill/>
            </a:ln>
          </p:spPr>
        </p:pic>
        <p:pic>
          <p:nvPicPr>
            <p:cNvPr id="414" name="Google Shape;414;p54"/>
            <p:cNvPicPr preferRelativeResize="0"/>
            <p:nvPr/>
          </p:nvPicPr>
          <p:blipFill>
            <a:blip r:embed="rId6">
              <a:alphaModFix/>
            </a:blip>
            <a:stretch>
              <a:fillRect/>
            </a:stretch>
          </p:blipFill>
          <p:spPr>
            <a:xfrm>
              <a:off x="7484091" y="-1267152"/>
              <a:ext cx="3280208" cy="2215925"/>
            </a:xfrm>
            <a:prstGeom prst="rect">
              <a:avLst/>
            </a:prstGeom>
            <a:noFill/>
            <a:ln>
              <a:noFill/>
            </a:ln>
          </p:spPr>
        </p:pic>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15" name="Shape 415"/>
        <p:cNvGrpSpPr/>
        <p:nvPr/>
      </p:nvGrpSpPr>
      <p:grpSpPr>
        <a:xfrm>
          <a:off x="0" y="0"/>
          <a:ext cx="0" cy="0"/>
          <a:chOff x="0" y="0"/>
          <a:chExt cx="0" cy="0"/>
        </a:xfrm>
      </p:grpSpPr>
      <p:pic>
        <p:nvPicPr>
          <p:cNvPr id="416" name="Google Shape;416;p55"/>
          <p:cNvPicPr preferRelativeResize="0"/>
          <p:nvPr/>
        </p:nvPicPr>
        <p:blipFill rotWithShape="1">
          <a:blip r:embed="rId2">
            <a:alphaModFix amt="13000"/>
          </a:blip>
          <a:srcRect b="0" l="0" r="0" t="15597"/>
          <a:stretch/>
        </p:blipFill>
        <p:spPr>
          <a:xfrm flipH="1">
            <a:off x="-1" y="0"/>
            <a:ext cx="9144003" cy="5143501"/>
          </a:xfrm>
          <a:prstGeom prst="rect">
            <a:avLst/>
          </a:prstGeom>
          <a:noFill/>
          <a:ln>
            <a:noFill/>
          </a:ln>
        </p:spPr>
      </p:pic>
      <p:sp>
        <p:nvSpPr>
          <p:cNvPr id="417" name="Google Shape;417;p55"/>
          <p:cNvSpPr txBox="1"/>
          <p:nvPr>
            <p:ph type="title"/>
          </p:nvPr>
        </p:nvSpPr>
        <p:spPr>
          <a:xfrm>
            <a:off x="1821450" y="2443143"/>
            <a:ext cx="5501100" cy="74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8" name="Google Shape;418;p55"/>
          <p:cNvSpPr txBox="1"/>
          <p:nvPr>
            <p:ph hasCustomPrompt="1" idx="2" type="title"/>
          </p:nvPr>
        </p:nvSpPr>
        <p:spPr>
          <a:xfrm>
            <a:off x="3997834" y="1530932"/>
            <a:ext cx="1148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19" name="Google Shape;419;p55"/>
          <p:cNvSpPr txBox="1"/>
          <p:nvPr>
            <p:ph idx="1" type="subTitle"/>
          </p:nvPr>
        </p:nvSpPr>
        <p:spPr>
          <a:xfrm>
            <a:off x="1821450" y="3187468"/>
            <a:ext cx="5501100" cy="425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pic>
        <p:nvPicPr>
          <p:cNvPr id="420" name="Google Shape;420;p55"/>
          <p:cNvPicPr preferRelativeResize="0"/>
          <p:nvPr/>
        </p:nvPicPr>
        <p:blipFill>
          <a:blip r:embed="rId3">
            <a:alphaModFix/>
          </a:blip>
          <a:stretch>
            <a:fillRect/>
          </a:stretch>
        </p:blipFill>
        <p:spPr>
          <a:xfrm rot="-3776822">
            <a:off x="8198600" y="489190"/>
            <a:ext cx="1540196" cy="1334658"/>
          </a:xfrm>
          <a:prstGeom prst="rect">
            <a:avLst/>
          </a:prstGeom>
          <a:noFill/>
          <a:ln>
            <a:noFill/>
          </a:ln>
        </p:spPr>
      </p:pic>
      <p:pic>
        <p:nvPicPr>
          <p:cNvPr id="421" name="Google Shape;421;p55"/>
          <p:cNvPicPr preferRelativeResize="0"/>
          <p:nvPr/>
        </p:nvPicPr>
        <p:blipFill>
          <a:blip r:embed="rId4">
            <a:alphaModFix/>
          </a:blip>
          <a:stretch>
            <a:fillRect/>
          </a:stretch>
        </p:blipFill>
        <p:spPr>
          <a:xfrm rot="-1466198">
            <a:off x="7942076" y="1115351"/>
            <a:ext cx="3624299" cy="37800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422" name="Shape 422"/>
        <p:cNvGrpSpPr/>
        <p:nvPr/>
      </p:nvGrpSpPr>
      <p:grpSpPr>
        <a:xfrm>
          <a:off x="0" y="0"/>
          <a:ext cx="0" cy="0"/>
          <a:chOff x="0" y="0"/>
          <a:chExt cx="0" cy="0"/>
        </a:xfrm>
      </p:grpSpPr>
      <p:pic>
        <p:nvPicPr>
          <p:cNvPr id="423" name="Google Shape;423;p56"/>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24" name="Google Shape;424;p56"/>
          <p:cNvSpPr txBox="1"/>
          <p:nvPr>
            <p:ph type="title"/>
          </p:nvPr>
        </p:nvSpPr>
        <p:spPr>
          <a:xfrm>
            <a:off x="1129775" y="2199650"/>
            <a:ext cx="3653100" cy="841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5" name="Google Shape;425;p56"/>
          <p:cNvSpPr txBox="1"/>
          <p:nvPr>
            <p:ph hasCustomPrompt="1" idx="2" type="title"/>
          </p:nvPr>
        </p:nvSpPr>
        <p:spPr>
          <a:xfrm>
            <a:off x="1129784" y="1357827"/>
            <a:ext cx="11481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26" name="Google Shape;426;p56"/>
          <p:cNvSpPr txBox="1"/>
          <p:nvPr>
            <p:ph idx="1" type="subTitle"/>
          </p:nvPr>
        </p:nvSpPr>
        <p:spPr>
          <a:xfrm>
            <a:off x="1129775" y="3036276"/>
            <a:ext cx="2588100" cy="749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427" name="Google Shape;427;p56"/>
          <p:cNvGrpSpPr/>
          <p:nvPr/>
        </p:nvGrpSpPr>
        <p:grpSpPr>
          <a:xfrm>
            <a:off x="-1372650" y="-48220"/>
            <a:ext cx="2478236" cy="4023395"/>
            <a:chOff x="-1372650" y="-48220"/>
            <a:chExt cx="2478236" cy="4023395"/>
          </a:xfrm>
        </p:grpSpPr>
        <p:pic>
          <p:nvPicPr>
            <p:cNvPr id="428" name="Google Shape;428;p56"/>
            <p:cNvPicPr preferRelativeResize="0"/>
            <p:nvPr/>
          </p:nvPicPr>
          <p:blipFill>
            <a:blip r:embed="rId3">
              <a:alphaModFix/>
            </a:blip>
            <a:stretch>
              <a:fillRect/>
            </a:stretch>
          </p:blipFill>
          <p:spPr>
            <a:xfrm rot="3470911">
              <a:off x="-1256961" y="1885745"/>
              <a:ext cx="2220621" cy="1500360"/>
            </a:xfrm>
            <a:prstGeom prst="rect">
              <a:avLst/>
            </a:prstGeom>
            <a:noFill/>
            <a:ln>
              <a:noFill/>
            </a:ln>
          </p:spPr>
        </p:pic>
        <p:pic>
          <p:nvPicPr>
            <p:cNvPr id="429" name="Google Shape;429;p56"/>
            <p:cNvPicPr preferRelativeResize="0"/>
            <p:nvPr/>
          </p:nvPicPr>
          <p:blipFill>
            <a:blip r:embed="rId4">
              <a:alphaModFix/>
            </a:blip>
            <a:stretch>
              <a:fillRect/>
            </a:stretch>
          </p:blipFill>
          <p:spPr>
            <a:xfrm rot="1013493">
              <a:off x="-646281" y="126368"/>
              <a:ext cx="1496113" cy="1982562"/>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0" name="Shape 430"/>
        <p:cNvGrpSpPr/>
        <p:nvPr/>
      </p:nvGrpSpPr>
      <p:grpSpPr>
        <a:xfrm>
          <a:off x="0" y="0"/>
          <a:ext cx="0" cy="0"/>
          <a:chOff x="0" y="0"/>
          <a:chExt cx="0" cy="0"/>
        </a:xfrm>
      </p:grpSpPr>
      <p:pic>
        <p:nvPicPr>
          <p:cNvPr id="431" name="Google Shape;431;p57"/>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32" name="Google Shape;432;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33" name="Google Shape;433;p57"/>
          <p:cNvGrpSpPr/>
          <p:nvPr/>
        </p:nvGrpSpPr>
        <p:grpSpPr>
          <a:xfrm>
            <a:off x="-858600" y="3184329"/>
            <a:ext cx="2194349" cy="2764212"/>
            <a:chOff x="-858600" y="3184329"/>
            <a:chExt cx="2194349" cy="2764212"/>
          </a:xfrm>
        </p:grpSpPr>
        <p:pic>
          <p:nvPicPr>
            <p:cNvPr id="434" name="Google Shape;434;p57"/>
            <p:cNvPicPr preferRelativeResize="0"/>
            <p:nvPr/>
          </p:nvPicPr>
          <p:blipFill>
            <a:blip r:embed="rId3">
              <a:alphaModFix/>
            </a:blip>
            <a:stretch>
              <a:fillRect/>
            </a:stretch>
          </p:blipFill>
          <p:spPr>
            <a:xfrm rot="4074603">
              <a:off x="-564212" y="3601825"/>
              <a:ext cx="1544173" cy="954949"/>
            </a:xfrm>
            <a:prstGeom prst="rect">
              <a:avLst/>
            </a:prstGeom>
            <a:noFill/>
            <a:ln>
              <a:noFill/>
            </a:ln>
          </p:spPr>
        </p:pic>
        <p:pic>
          <p:nvPicPr>
            <p:cNvPr id="435" name="Google Shape;435;p57"/>
            <p:cNvPicPr preferRelativeResize="0"/>
            <p:nvPr/>
          </p:nvPicPr>
          <p:blipFill>
            <a:blip r:embed="rId4">
              <a:alphaModFix/>
            </a:blip>
            <a:stretch>
              <a:fillRect/>
            </a:stretch>
          </p:blipFill>
          <p:spPr>
            <a:xfrm rot="-5400000">
              <a:off x="-589391" y="4023400"/>
              <a:ext cx="1655932" cy="2194349"/>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436" name="Shape 436"/>
        <p:cNvGrpSpPr/>
        <p:nvPr/>
      </p:nvGrpSpPr>
      <p:grpSpPr>
        <a:xfrm>
          <a:off x="0" y="0"/>
          <a:ext cx="0" cy="0"/>
          <a:chOff x="0" y="0"/>
          <a:chExt cx="0" cy="0"/>
        </a:xfrm>
      </p:grpSpPr>
      <p:pic>
        <p:nvPicPr>
          <p:cNvPr id="437" name="Google Shape;437;p58"/>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38" name="Google Shape;438;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39" name="Google Shape;439;p58"/>
          <p:cNvGrpSpPr/>
          <p:nvPr/>
        </p:nvGrpSpPr>
        <p:grpSpPr>
          <a:xfrm flipH="1">
            <a:off x="8056781" y="863749"/>
            <a:ext cx="2384436" cy="4075168"/>
            <a:chOff x="-2866443" y="863749"/>
            <a:chExt cx="2384436" cy="4075168"/>
          </a:xfrm>
        </p:grpSpPr>
        <p:pic>
          <p:nvPicPr>
            <p:cNvPr id="440" name="Google Shape;440;p58"/>
            <p:cNvPicPr preferRelativeResize="0"/>
            <p:nvPr/>
          </p:nvPicPr>
          <p:blipFill>
            <a:blip r:embed="rId3">
              <a:alphaModFix/>
            </a:blip>
            <a:stretch>
              <a:fillRect/>
            </a:stretch>
          </p:blipFill>
          <p:spPr>
            <a:xfrm rot="4498890">
              <a:off x="-2750437" y="1380345"/>
              <a:ext cx="2220622" cy="1500361"/>
            </a:xfrm>
            <a:prstGeom prst="rect">
              <a:avLst/>
            </a:prstGeom>
            <a:noFill/>
            <a:ln>
              <a:noFill/>
            </a:ln>
          </p:spPr>
        </p:pic>
        <p:pic>
          <p:nvPicPr>
            <p:cNvPr id="441" name="Google Shape;441;p58"/>
            <p:cNvPicPr preferRelativeResize="0"/>
            <p:nvPr/>
          </p:nvPicPr>
          <p:blipFill>
            <a:blip r:embed="rId4">
              <a:alphaModFix/>
            </a:blip>
            <a:stretch>
              <a:fillRect/>
            </a:stretch>
          </p:blipFill>
          <p:spPr>
            <a:xfrm rot="2202292">
              <a:off x="-2422282" y="2705794"/>
              <a:ext cx="1496113" cy="1982562"/>
            </a:xfrm>
            <a:prstGeom prst="rect">
              <a:avLst/>
            </a:prstGeom>
            <a:noFill/>
            <a:ln>
              <a:noFill/>
            </a:ln>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42" name="Shape 442"/>
        <p:cNvGrpSpPr/>
        <p:nvPr/>
      </p:nvGrpSpPr>
      <p:grpSpPr>
        <a:xfrm>
          <a:off x="0" y="0"/>
          <a:ext cx="0" cy="0"/>
          <a:chOff x="0" y="0"/>
          <a:chExt cx="0" cy="0"/>
        </a:xfrm>
      </p:grpSpPr>
      <p:pic>
        <p:nvPicPr>
          <p:cNvPr id="443" name="Google Shape;443;p59"/>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44" name="Google Shape;444;p59"/>
          <p:cNvSpPr txBox="1"/>
          <p:nvPr>
            <p:ph idx="1" type="subTitle"/>
          </p:nvPr>
        </p:nvSpPr>
        <p:spPr>
          <a:xfrm>
            <a:off x="2148300" y="2071350"/>
            <a:ext cx="4847400" cy="2190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Char char="●"/>
              <a:defRPr/>
            </a:lvl1pPr>
            <a:lvl2pPr lvl="1" rtl="0" algn="ctr">
              <a:lnSpc>
                <a:spcPct val="115000"/>
              </a:lnSpc>
              <a:spcBef>
                <a:spcPts val="0"/>
              </a:spcBef>
              <a:spcAft>
                <a:spcPts val="0"/>
              </a:spcAft>
              <a:buSzPts val="1400"/>
              <a:buChar char="○"/>
              <a:defRPr/>
            </a:lvl2pPr>
            <a:lvl3pPr lvl="2" rtl="0" algn="ctr">
              <a:lnSpc>
                <a:spcPct val="115000"/>
              </a:lnSpc>
              <a:spcBef>
                <a:spcPts val="0"/>
              </a:spcBef>
              <a:spcAft>
                <a:spcPts val="0"/>
              </a:spcAft>
              <a:buSzPts val="1400"/>
              <a:buChar char="■"/>
              <a:defRPr/>
            </a:lvl3pPr>
            <a:lvl4pPr lvl="3" rtl="0" algn="ctr">
              <a:lnSpc>
                <a:spcPct val="115000"/>
              </a:lnSpc>
              <a:spcBef>
                <a:spcPts val="0"/>
              </a:spcBef>
              <a:spcAft>
                <a:spcPts val="0"/>
              </a:spcAft>
              <a:buSzPts val="1400"/>
              <a:buChar char="●"/>
              <a:defRPr/>
            </a:lvl4pPr>
            <a:lvl5pPr lvl="4" rtl="0" algn="ctr">
              <a:lnSpc>
                <a:spcPct val="115000"/>
              </a:lnSpc>
              <a:spcBef>
                <a:spcPts val="0"/>
              </a:spcBef>
              <a:spcAft>
                <a:spcPts val="0"/>
              </a:spcAft>
              <a:buSzPts val="1400"/>
              <a:buChar char="○"/>
              <a:defRPr/>
            </a:lvl5pPr>
            <a:lvl6pPr lvl="5" rtl="0" algn="ctr">
              <a:lnSpc>
                <a:spcPct val="115000"/>
              </a:lnSpc>
              <a:spcBef>
                <a:spcPts val="0"/>
              </a:spcBef>
              <a:spcAft>
                <a:spcPts val="0"/>
              </a:spcAft>
              <a:buSzPts val="1400"/>
              <a:buChar char="■"/>
              <a:defRPr/>
            </a:lvl6pPr>
            <a:lvl7pPr lvl="6" rtl="0" algn="ctr">
              <a:lnSpc>
                <a:spcPct val="115000"/>
              </a:lnSpc>
              <a:spcBef>
                <a:spcPts val="0"/>
              </a:spcBef>
              <a:spcAft>
                <a:spcPts val="0"/>
              </a:spcAft>
              <a:buSzPts val="1400"/>
              <a:buChar char="●"/>
              <a:defRPr/>
            </a:lvl7pPr>
            <a:lvl8pPr lvl="7" rtl="0" algn="ctr">
              <a:lnSpc>
                <a:spcPct val="115000"/>
              </a:lnSpc>
              <a:spcBef>
                <a:spcPts val="0"/>
              </a:spcBef>
              <a:spcAft>
                <a:spcPts val="0"/>
              </a:spcAft>
              <a:buSzPts val="1400"/>
              <a:buChar char="○"/>
              <a:defRPr/>
            </a:lvl8pPr>
            <a:lvl9pPr lvl="8" rtl="0" algn="ctr">
              <a:lnSpc>
                <a:spcPct val="115000"/>
              </a:lnSpc>
              <a:spcBef>
                <a:spcPts val="0"/>
              </a:spcBef>
              <a:spcAft>
                <a:spcPts val="0"/>
              </a:spcAft>
              <a:buSzPts val="1400"/>
              <a:buChar char="■"/>
              <a:defRPr/>
            </a:lvl9pPr>
          </a:lstStyle>
          <a:p/>
        </p:txBody>
      </p:sp>
      <p:sp>
        <p:nvSpPr>
          <p:cNvPr id="445" name="Google Shape;445;p59"/>
          <p:cNvSpPr txBox="1"/>
          <p:nvPr>
            <p:ph type="title"/>
          </p:nvPr>
        </p:nvSpPr>
        <p:spPr>
          <a:xfrm>
            <a:off x="2148300" y="881250"/>
            <a:ext cx="4847400" cy="11901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46" name="Google Shape;446;p59"/>
          <p:cNvGrpSpPr/>
          <p:nvPr/>
        </p:nvGrpSpPr>
        <p:grpSpPr>
          <a:xfrm>
            <a:off x="-700991" y="2508550"/>
            <a:ext cx="4230403" cy="4081350"/>
            <a:chOff x="-700991" y="2508550"/>
            <a:chExt cx="4230403" cy="4081350"/>
          </a:xfrm>
        </p:grpSpPr>
        <p:pic>
          <p:nvPicPr>
            <p:cNvPr id="447" name="Google Shape;447;p59"/>
            <p:cNvPicPr preferRelativeResize="0"/>
            <p:nvPr/>
          </p:nvPicPr>
          <p:blipFill>
            <a:blip r:embed="rId3">
              <a:alphaModFix/>
            </a:blip>
            <a:stretch>
              <a:fillRect/>
            </a:stretch>
          </p:blipFill>
          <p:spPr>
            <a:xfrm>
              <a:off x="281637" y="4395550"/>
              <a:ext cx="3247775" cy="2194350"/>
            </a:xfrm>
            <a:prstGeom prst="rect">
              <a:avLst/>
            </a:prstGeom>
            <a:noFill/>
            <a:ln>
              <a:noFill/>
            </a:ln>
          </p:spPr>
        </p:pic>
        <p:pic>
          <p:nvPicPr>
            <p:cNvPr id="448" name="Google Shape;448;p59"/>
            <p:cNvPicPr preferRelativeResize="0"/>
            <p:nvPr/>
          </p:nvPicPr>
          <p:blipFill>
            <a:blip r:embed="rId4">
              <a:alphaModFix/>
            </a:blip>
            <a:stretch>
              <a:fillRect/>
            </a:stretch>
          </p:blipFill>
          <p:spPr>
            <a:xfrm>
              <a:off x="-435537" y="4493276"/>
              <a:ext cx="1544174" cy="954948"/>
            </a:xfrm>
            <a:prstGeom prst="rect">
              <a:avLst/>
            </a:prstGeom>
            <a:noFill/>
            <a:ln>
              <a:noFill/>
            </a:ln>
          </p:spPr>
        </p:pic>
        <p:pic>
          <p:nvPicPr>
            <p:cNvPr id="449" name="Google Shape;449;p59"/>
            <p:cNvPicPr preferRelativeResize="0"/>
            <p:nvPr/>
          </p:nvPicPr>
          <p:blipFill>
            <a:blip r:embed="rId5">
              <a:alphaModFix/>
            </a:blip>
            <a:stretch>
              <a:fillRect/>
            </a:stretch>
          </p:blipFill>
          <p:spPr>
            <a:xfrm>
              <a:off x="-700991" y="2508550"/>
              <a:ext cx="1655932" cy="2194349"/>
            </a:xfrm>
            <a:prstGeom prst="rect">
              <a:avLst/>
            </a:prstGeom>
            <a:noFill/>
            <a:ln>
              <a:noFill/>
            </a:ln>
          </p:spPr>
        </p:pic>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450" name="Shape 450"/>
        <p:cNvGrpSpPr/>
        <p:nvPr/>
      </p:nvGrpSpPr>
      <p:grpSpPr>
        <a:xfrm>
          <a:off x="0" y="0"/>
          <a:ext cx="0" cy="0"/>
          <a:chOff x="0" y="0"/>
          <a:chExt cx="0" cy="0"/>
        </a:xfrm>
      </p:grpSpPr>
      <p:pic>
        <p:nvPicPr>
          <p:cNvPr id="451" name="Google Shape;451;p60"/>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52" name="Google Shape;452;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3" name="Google Shape;453;p60"/>
          <p:cNvSpPr txBox="1"/>
          <p:nvPr>
            <p:ph idx="1" type="body"/>
          </p:nvPr>
        </p:nvSpPr>
        <p:spPr>
          <a:xfrm>
            <a:off x="720000" y="1152475"/>
            <a:ext cx="7704000" cy="3083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454" name="Google Shape;454;p60"/>
          <p:cNvGrpSpPr/>
          <p:nvPr/>
        </p:nvGrpSpPr>
        <p:grpSpPr>
          <a:xfrm flipH="1">
            <a:off x="6634509" y="2820275"/>
            <a:ext cx="3392328" cy="3799675"/>
            <a:chOff x="-972941" y="2820275"/>
            <a:chExt cx="3392328" cy="3799675"/>
          </a:xfrm>
        </p:grpSpPr>
        <p:pic>
          <p:nvPicPr>
            <p:cNvPr id="455" name="Google Shape;455;p60"/>
            <p:cNvPicPr preferRelativeResize="0"/>
            <p:nvPr/>
          </p:nvPicPr>
          <p:blipFill>
            <a:blip r:embed="rId3">
              <a:alphaModFix/>
            </a:blip>
            <a:stretch>
              <a:fillRect/>
            </a:stretch>
          </p:blipFill>
          <p:spPr>
            <a:xfrm>
              <a:off x="-828388" y="4425600"/>
              <a:ext cx="3247775" cy="2194350"/>
            </a:xfrm>
            <a:prstGeom prst="rect">
              <a:avLst/>
            </a:prstGeom>
            <a:noFill/>
            <a:ln>
              <a:noFill/>
            </a:ln>
          </p:spPr>
        </p:pic>
        <p:pic>
          <p:nvPicPr>
            <p:cNvPr id="456" name="Google Shape;456;p60"/>
            <p:cNvPicPr preferRelativeResize="0"/>
            <p:nvPr/>
          </p:nvPicPr>
          <p:blipFill>
            <a:blip r:embed="rId4">
              <a:alphaModFix/>
            </a:blip>
            <a:stretch>
              <a:fillRect/>
            </a:stretch>
          </p:blipFill>
          <p:spPr>
            <a:xfrm>
              <a:off x="-972941" y="2820275"/>
              <a:ext cx="1655932" cy="2194349"/>
            </a:xfrm>
            <a:prstGeom prst="rect">
              <a:avLst/>
            </a:prstGeom>
            <a:noFill/>
            <a:ln>
              <a:noFill/>
            </a:ln>
          </p:spPr>
        </p:pic>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spTree>
      <p:nvGrpSpPr>
        <p:cNvPr id="457" name="Shape 457"/>
        <p:cNvGrpSpPr/>
        <p:nvPr/>
      </p:nvGrpSpPr>
      <p:grpSpPr>
        <a:xfrm>
          <a:off x="0" y="0"/>
          <a:ext cx="0" cy="0"/>
          <a:chOff x="0" y="0"/>
          <a:chExt cx="0" cy="0"/>
        </a:xfrm>
      </p:grpSpPr>
      <p:pic>
        <p:nvPicPr>
          <p:cNvPr id="458" name="Google Shape;458;p61"/>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59" name="Google Shape;459;p61"/>
          <p:cNvSpPr txBox="1"/>
          <p:nvPr>
            <p:ph type="title"/>
          </p:nvPr>
        </p:nvSpPr>
        <p:spPr>
          <a:xfrm>
            <a:off x="1842925" y="445025"/>
            <a:ext cx="545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60" name="Google Shape;460;p61"/>
          <p:cNvGrpSpPr/>
          <p:nvPr/>
        </p:nvGrpSpPr>
        <p:grpSpPr>
          <a:xfrm>
            <a:off x="-1954607" y="2150523"/>
            <a:ext cx="3697455" cy="4917801"/>
            <a:chOff x="-1954607" y="2150523"/>
            <a:chExt cx="3697455" cy="4917801"/>
          </a:xfrm>
        </p:grpSpPr>
        <p:pic>
          <p:nvPicPr>
            <p:cNvPr id="461" name="Google Shape;461;p61"/>
            <p:cNvPicPr preferRelativeResize="0"/>
            <p:nvPr/>
          </p:nvPicPr>
          <p:blipFill>
            <a:blip r:embed="rId3">
              <a:alphaModFix/>
            </a:blip>
            <a:stretch>
              <a:fillRect/>
            </a:stretch>
          </p:blipFill>
          <p:spPr>
            <a:xfrm rot="6377674">
              <a:off x="-1585134" y="2425386"/>
              <a:ext cx="2623843" cy="2736524"/>
            </a:xfrm>
            <a:prstGeom prst="rect">
              <a:avLst/>
            </a:prstGeom>
            <a:noFill/>
            <a:ln>
              <a:noFill/>
            </a:ln>
          </p:spPr>
        </p:pic>
        <p:pic>
          <p:nvPicPr>
            <p:cNvPr id="462" name="Google Shape;462;p61"/>
            <p:cNvPicPr preferRelativeResize="0"/>
            <p:nvPr/>
          </p:nvPicPr>
          <p:blipFill>
            <a:blip r:embed="rId4">
              <a:alphaModFix/>
            </a:blip>
            <a:stretch>
              <a:fillRect/>
            </a:stretch>
          </p:blipFill>
          <p:spPr>
            <a:xfrm>
              <a:off x="-907228" y="4392711"/>
              <a:ext cx="2650075" cy="2675613"/>
            </a:xfrm>
            <a:prstGeom prst="rect">
              <a:avLst/>
            </a:prstGeom>
            <a:noFill/>
            <a:ln>
              <a:noFill/>
            </a:ln>
          </p:spPr>
        </p:pic>
      </p:grpSp>
      <p:sp>
        <p:nvSpPr>
          <p:cNvPr id="463" name="Google Shape;463;p61"/>
          <p:cNvSpPr txBox="1"/>
          <p:nvPr>
            <p:ph idx="1" type="subTitle"/>
          </p:nvPr>
        </p:nvSpPr>
        <p:spPr>
          <a:xfrm>
            <a:off x="1842925" y="3984200"/>
            <a:ext cx="54582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1_1">
    <p:spTree>
      <p:nvGrpSpPr>
        <p:cNvPr id="464" name="Shape 464"/>
        <p:cNvGrpSpPr/>
        <p:nvPr/>
      </p:nvGrpSpPr>
      <p:grpSpPr>
        <a:xfrm>
          <a:off x="0" y="0"/>
          <a:ext cx="0" cy="0"/>
          <a:chOff x="0" y="0"/>
          <a:chExt cx="0" cy="0"/>
        </a:xfrm>
      </p:grpSpPr>
      <p:pic>
        <p:nvPicPr>
          <p:cNvPr id="465" name="Google Shape;465;p62"/>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66" name="Google Shape;466;p62"/>
          <p:cNvSpPr txBox="1"/>
          <p:nvPr>
            <p:ph type="title"/>
          </p:nvPr>
        </p:nvSpPr>
        <p:spPr>
          <a:xfrm>
            <a:off x="4129579" y="1740913"/>
            <a:ext cx="3793200" cy="707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67" name="Google Shape;467;p62"/>
          <p:cNvGrpSpPr/>
          <p:nvPr/>
        </p:nvGrpSpPr>
        <p:grpSpPr>
          <a:xfrm flipH="1" rot="9859757">
            <a:off x="6834343" y="-1597767"/>
            <a:ext cx="3527981" cy="4389738"/>
            <a:chOff x="6589720" y="2139793"/>
            <a:chExt cx="3528090" cy="4389875"/>
          </a:xfrm>
        </p:grpSpPr>
        <p:pic>
          <p:nvPicPr>
            <p:cNvPr id="468" name="Google Shape;468;p62"/>
            <p:cNvPicPr preferRelativeResize="0"/>
            <p:nvPr/>
          </p:nvPicPr>
          <p:blipFill>
            <a:blip r:embed="rId3">
              <a:alphaModFix/>
            </a:blip>
            <a:stretch>
              <a:fillRect/>
            </a:stretch>
          </p:blipFill>
          <p:spPr>
            <a:xfrm rot="-4912894">
              <a:off x="7178419" y="2805174"/>
              <a:ext cx="3247774" cy="2194349"/>
            </a:xfrm>
            <a:prstGeom prst="rect">
              <a:avLst/>
            </a:prstGeom>
            <a:noFill/>
            <a:ln>
              <a:noFill/>
            </a:ln>
          </p:spPr>
        </p:pic>
        <p:pic>
          <p:nvPicPr>
            <p:cNvPr id="469" name="Google Shape;469;p62"/>
            <p:cNvPicPr preferRelativeResize="0"/>
            <p:nvPr/>
          </p:nvPicPr>
          <p:blipFill>
            <a:blip r:embed="rId4">
              <a:alphaModFix/>
            </a:blip>
            <a:stretch>
              <a:fillRect/>
            </a:stretch>
          </p:blipFill>
          <p:spPr>
            <a:xfrm>
              <a:off x="6589720" y="4335318"/>
              <a:ext cx="1655932" cy="2194349"/>
            </a:xfrm>
            <a:prstGeom prst="rect">
              <a:avLst/>
            </a:prstGeom>
            <a:noFill/>
            <a:ln>
              <a:noFill/>
            </a:ln>
          </p:spPr>
        </p:pic>
      </p:grpSp>
      <p:sp>
        <p:nvSpPr>
          <p:cNvPr id="470" name="Google Shape;470;p62"/>
          <p:cNvSpPr txBox="1"/>
          <p:nvPr>
            <p:ph idx="1" type="subTitle"/>
          </p:nvPr>
        </p:nvSpPr>
        <p:spPr>
          <a:xfrm>
            <a:off x="4129575" y="2501088"/>
            <a:ext cx="3793200" cy="901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_1_1_1">
    <p:spTree>
      <p:nvGrpSpPr>
        <p:cNvPr id="471" name="Shape 471"/>
        <p:cNvGrpSpPr/>
        <p:nvPr/>
      </p:nvGrpSpPr>
      <p:grpSpPr>
        <a:xfrm>
          <a:off x="0" y="0"/>
          <a:ext cx="0" cy="0"/>
          <a:chOff x="0" y="0"/>
          <a:chExt cx="0" cy="0"/>
        </a:xfrm>
      </p:grpSpPr>
      <p:pic>
        <p:nvPicPr>
          <p:cNvPr id="472" name="Google Shape;472;p63"/>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73" name="Google Shape;473;p63"/>
          <p:cNvSpPr txBox="1"/>
          <p:nvPr>
            <p:ph type="title"/>
          </p:nvPr>
        </p:nvSpPr>
        <p:spPr>
          <a:xfrm>
            <a:off x="1445035" y="1767300"/>
            <a:ext cx="3853200" cy="707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74" name="Google Shape;474;p63"/>
          <p:cNvGrpSpPr/>
          <p:nvPr/>
        </p:nvGrpSpPr>
        <p:grpSpPr>
          <a:xfrm flipH="1">
            <a:off x="5722440" y="2965373"/>
            <a:ext cx="5541583" cy="4265659"/>
            <a:chOff x="-1702732" y="3371323"/>
            <a:chExt cx="5541583" cy="4265659"/>
          </a:xfrm>
        </p:grpSpPr>
        <p:pic>
          <p:nvPicPr>
            <p:cNvPr id="475" name="Google Shape;475;p63"/>
            <p:cNvPicPr preferRelativeResize="0"/>
            <p:nvPr/>
          </p:nvPicPr>
          <p:blipFill>
            <a:blip r:embed="rId3">
              <a:alphaModFix/>
            </a:blip>
            <a:stretch>
              <a:fillRect/>
            </a:stretch>
          </p:blipFill>
          <p:spPr>
            <a:xfrm rot="6377674">
              <a:off x="-1333259" y="3646186"/>
              <a:ext cx="2623843" cy="2736524"/>
            </a:xfrm>
            <a:prstGeom prst="rect">
              <a:avLst/>
            </a:prstGeom>
            <a:noFill/>
            <a:ln>
              <a:noFill/>
            </a:ln>
          </p:spPr>
        </p:pic>
        <p:pic>
          <p:nvPicPr>
            <p:cNvPr id="476" name="Google Shape;476;p63"/>
            <p:cNvPicPr preferRelativeResize="0"/>
            <p:nvPr/>
          </p:nvPicPr>
          <p:blipFill>
            <a:blip r:embed="rId4">
              <a:alphaModFix/>
            </a:blip>
            <a:stretch>
              <a:fillRect/>
            </a:stretch>
          </p:blipFill>
          <p:spPr>
            <a:xfrm rot="1143698">
              <a:off x="824522" y="4601986"/>
              <a:ext cx="2650075" cy="2675614"/>
            </a:xfrm>
            <a:prstGeom prst="rect">
              <a:avLst/>
            </a:prstGeom>
            <a:noFill/>
            <a:ln>
              <a:noFill/>
            </a:ln>
          </p:spPr>
        </p:pic>
      </p:grpSp>
      <p:sp>
        <p:nvSpPr>
          <p:cNvPr id="477" name="Google Shape;477;p63"/>
          <p:cNvSpPr txBox="1"/>
          <p:nvPr>
            <p:ph idx="1" type="subTitle"/>
          </p:nvPr>
        </p:nvSpPr>
        <p:spPr>
          <a:xfrm>
            <a:off x="1445025" y="2474700"/>
            <a:ext cx="3853200" cy="901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_1_1_1_1">
    <p:spTree>
      <p:nvGrpSpPr>
        <p:cNvPr id="478" name="Shape 478"/>
        <p:cNvGrpSpPr/>
        <p:nvPr/>
      </p:nvGrpSpPr>
      <p:grpSpPr>
        <a:xfrm>
          <a:off x="0" y="0"/>
          <a:ext cx="0" cy="0"/>
          <a:chOff x="0" y="0"/>
          <a:chExt cx="0" cy="0"/>
        </a:xfrm>
      </p:grpSpPr>
      <p:pic>
        <p:nvPicPr>
          <p:cNvPr id="479" name="Google Shape;479;p64"/>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80" name="Google Shape;480;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1" name="Google Shape;481;p64"/>
          <p:cNvSpPr txBox="1"/>
          <p:nvPr>
            <p:ph idx="1" type="body"/>
          </p:nvPr>
        </p:nvSpPr>
        <p:spPr>
          <a:xfrm>
            <a:off x="720000" y="1152475"/>
            <a:ext cx="7704000" cy="12396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482" name="Google Shape;482;p64"/>
          <p:cNvGrpSpPr/>
          <p:nvPr/>
        </p:nvGrpSpPr>
        <p:grpSpPr>
          <a:xfrm flipH="1" rot="10800000">
            <a:off x="7688987" y="-1199300"/>
            <a:ext cx="3247775" cy="4068750"/>
            <a:chOff x="7688987" y="1999175"/>
            <a:chExt cx="3247775" cy="4068750"/>
          </a:xfrm>
        </p:grpSpPr>
        <p:pic>
          <p:nvPicPr>
            <p:cNvPr id="483" name="Google Shape;483;p64"/>
            <p:cNvPicPr preferRelativeResize="0"/>
            <p:nvPr/>
          </p:nvPicPr>
          <p:blipFill>
            <a:blip r:embed="rId3">
              <a:alphaModFix/>
            </a:blip>
            <a:stretch>
              <a:fillRect/>
            </a:stretch>
          </p:blipFill>
          <p:spPr>
            <a:xfrm>
              <a:off x="7688987" y="3873575"/>
              <a:ext cx="3247775" cy="2194350"/>
            </a:xfrm>
            <a:prstGeom prst="rect">
              <a:avLst/>
            </a:prstGeom>
            <a:noFill/>
            <a:ln>
              <a:noFill/>
            </a:ln>
          </p:spPr>
        </p:pic>
        <p:pic>
          <p:nvPicPr>
            <p:cNvPr id="484" name="Google Shape;484;p64"/>
            <p:cNvPicPr preferRelativeResize="0"/>
            <p:nvPr/>
          </p:nvPicPr>
          <p:blipFill>
            <a:blip r:embed="rId4">
              <a:alphaModFix/>
            </a:blip>
            <a:stretch>
              <a:fillRect/>
            </a:stretch>
          </p:blipFill>
          <p:spPr>
            <a:xfrm>
              <a:off x="8351684" y="1999175"/>
              <a:ext cx="1655932" cy="2194349"/>
            </a:xfrm>
            <a:prstGeom prst="rect">
              <a:avLst/>
            </a:prstGeom>
            <a:noFill/>
            <a:ln>
              <a:noFill/>
            </a:ln>
          </p:spPr>
        </p:pic>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85" name="Shape 485"/>
        <p:cNvGrpSpPr/>
        <p:nvPr/>
      </p:nvGrpSpPr>
      <p:grpSpPr>
        <a:xfrm>
          <a:off x="0" y="0"/>
          <a:ext cx="0" cy="0"/>
          <a:chOff x="0" y="0"/>
          <a:chExt cx="0" cy="0"/>
        </a:xfrm>
      </p:grpSpPr>
      <p:pic>
        <p:nvPicPr>
          <p:cNvPr id="486" name="Google Shape;486;p65"/>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87" name="Google Shape;487;p65"/>
          <p:cNvSpPr txBox="1"/>
          <p:nvPr>
            <p:ph idx="1" type="subTitle"/>
          </p:nvPr>
        </p:nvSpPr>
        <p:spPr>
          <a:xfrm>
            <a:off x="1290763" y="2027113"/>
            <a:ext cx="2907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488" name="Google Shape;488;p65"/>
          <p:cNvSpPr txBox="1"/>
          <p:nvPr>
            <p:ph idx="2" type="subTitle"/>
          </p:nvPr>
        </p:nvSpPr>
        <p:spPr>
          <a:xfrm>
            <a:off x="4945638" y="2027113"/>
            <a:ext cx="2907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489" name="Google Shape;489;p65"/>
          <p:cNvSpPr txBox="1"/>
          <p:nvPr>
            <p:ph idx="3" type="subTitle"/>
          </p:nvPr>
        </p:nvSpPr>
        <p:spPr>
          <a:xfrm>
            <a:off x="1290763" y="2523633"/>
            <a:ext cx="29076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490" name="Google Shape;490;p65"/>
          <p:cNvSpPr txBox="1"/>
          <p:nvPr>
            <p:ph idx="4" type="subTitle"/>
          </p:nvPr>
        </p:nvSpPr>
        <p:spPr>
          <a:xfrm>
            <a:off x="4945638" y="2523633"/>
            <a:ext cx="29076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491" name="Google Shape;491;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92" name="Google Shape;492;p65"/>
          <p:cNvGrpSpPr/>
          <p:nvPr/>
        </p:nvGrpSpPr>
        <p:grpSpPr>
          <a:xfrm>
            <a:off x="8192051" y="695490"/>
            <a:ext cx="2785397" cy="5621709"/>
            <a:chOff x="8192051" y="695490"/>
            <a:chExt cx="2785397" cy="5621709"/>
          </a:xfrm>
        </p:grpSpPr>
        <p:pic>
          <p:nvPicPr>
            <p:cNvPr id="493" name="Google Shape;493;p65"/>
            <p:cNvPicPr preferRelativeResize="0"/>
            <p:nvPr/>
          </p:nvPicPr>
          <p:blipFill>
            <a:blip r:embed="rId3">
              <a:alphaModFix/>
            </a:blip>
            <a:stretch>
              <a:fillRect/>
            </a:stretch>
          </p:blipFill>
          <p:spPr>
            <a:xfrm>
              <a:off x="8192051" y="695490"/>
              <a:ext cx="2122725" cy="3752525"/>
            </a:xfrm>
            <a:prstGeom prst="rect">
              <a:avLst/>
            </a:prstGeom>
            <a:noFill/>
            <a:ln>
              <a:noFill/>
            </a:ln>
          </p:spPr>
        </p:pic>
        <p:pic>
          <p:nvPicPr>
            <p:cNvPr id="494" name="Google Shape;494;p65"/>
            <p:cNvPicPr preferRelativeResize="0"/>
            <p:nvPr/>
          </p:nvPicPr>
          <p:blipFill>
            <a:blip r:embed="rId4">
              <a:alphaModFix/>
            </a:blip>
            <a:stretch>
              <a:fillRect/>
            </a:stretch>
          </p:blipFill>
          <p:spPr>
            <a:xfrm>
              <a:off x="8327372" y="3641586"/>
              <a:ext cx="2650075" cy="2675613"/>
            </a:xfrm>
            <a:prstGeom prst="rect">
              <a:avLst/>
            </a:prstGeom>
            <a:noFill/>
            <a:ln>
              <a:noFill/>
            </a:ln>
          </p:spPr>
        </p:pic>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495" name="Shape 495"/>
        <p:cNvGrpSpPr/>
        <p:nvPr/>
      </p:nvGrpSpPr>
      <p:grpSpPr>
        <a:xfrm>
          <a:off x="0" y="0"/>
          <a:ext cx="0" cy="0"/>
          <a:chOff x="0" y="0"/>
          <a:chExt cx="0" cy="0"/>
        </a:xfrm>
      </p:grpSpPr>
      <p:pic>
        <p:nvPicPr>
          <p:cNvPr id="496" name="Google Shape;496;p66"/>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497" name="Google Shape;497;p66"/>
          <p:cNvSpPr txBox="1"/>
          <p:nvPr>
            <p:ph idx="1" type="subTitle"/>
          </p:nvPr>
        </p:nvSpPr>
        <p:spPr>
          <a:xfrm>
            <a:off x="1290763" y="1426350"/>
            <a:ext cx="2907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498" name="Google Shape;498;p66"/>
          <p:cNvSpPr txBox="1"/>
          <p:nvPr>
            <p:ph idx="2" type="subTitle"/>
          </p:nvPr>
        </p:nvSpPr>
        <p:spPr>
          <a:xfrm>
            <a:off x="4945638" y="1426350"/>
            <a:ext cx="29076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00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499" name="Google Shape;499;p66"/>
          <p:cNvSpPr txBox="1"/>
          <p:nvPr>
            <p:ph idx="3" type="subTitle"/>
          </p:nvPr>
        </p:nvSpPr>
        <p:spPr>
          <a:xfrm>
            <a:off x="1290763" y="1922850"/>
            <a:ext cx="29076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00" name="Google Shape;500;p66"/>
          <p:cNvSpPr txBox="1"/>
          <p:nvPr>
            <p:ph idx="4" type="subTitle"/>
          </p:nvPr>
        </p:nvSpPr>
        <p:spPr>
          <a:xfrm>
            <a:off x="4945638" y="1922850"/>
            <a:ext cx="29076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01" name="Google Shape;501;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02" name="Google Shape;502;p66"/>
          <p:cNvGrpSpPr/>
          <p:nvPr/>
        </p:nvGrpSpPr>
        <p:grpSpPr>
          <a:xfrm flipH="1" rot="10800000">
            <a:off x="7061647" y="-1486063"/>
            <a:ext cx="3247775" cy="4148875"/>
            <a:chOff x="7701750" y="2006050"/>
            <a:chExt cx="3247775" cy="4148875"/>
          </a:xfrm>
        </p:grpSpPr>
        <p:pic>
          <p:nvPicPr>
            <p:cNvPr id="503" name="Google Shape;503;p66"/>
            <p:cNvPicPr preferRelativeResize="0"/>
            <p:nvPr/>
          </p:nvPicPr>
          <p:blipFill>
            <a:blip r:embed="rId3">
              <a:alphaModFix/>
            </a:blip>
            <a:stretch>
              <a:fillRect/>
            </a:stretch>
          </p:blipFill>
          <p:spPr>
            <a:xfrm>
              <a:off x="7701750" y="3960575"/>
              <a:ext cx="3247775" cy="2194350"/>
            </a:xfrm>
            <a:prstGeom prst="rect">
              <a:avLst/>
            </a:prstGeom>
            <a:noFill/>
            <a:ln>
              <a:noFill/>
            </a:ln>
          </p:spPr>
        </p:pic>
        <p:pic>
          <p:nvPicPr>
            <p:cNvPr id="504" name="Google Shape;504;p66"/>
            <p:cNvPicPr preferRelativeResize="0"/>
            <p:nvPr/>
          </p:nvPicPr>
          <p:blipFill>
            <a:blip r:embed="rId4">
              <a:alphaModFix/>
            </a:blip>
            <a:stretch>
              <a:fillRect/>
            </a:stretch>
          </p:blipFill>
          <p:spPr>
            <a:xfrm>
              <a:off x="8950359" y="2006050"/>
              <a:ext cx="1655932" cy="2194349"/>
            </a:xfrm>
            <a:prstGeom prst="rect">
              <a:avLst/>
            </a:prstGeom>
            <a:noFill/>
            <a:ln>
              <a:noFill/>
            </a:ln>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505" name="Shape 505"/>
        <p:cNvGrpSpPr/>
        <p:nvPr/>
      </p:nvGrpSpPr>
      <p:grpSpPr>
        <a:xfrm>
          <a:off x="0" y="0"/>
          <a:ext cx="0" cy="0"/>
          <a:chOff x="0" y="0"/>
          <a:chExt cx="0" cy="0"/>
        </a:xfrm>
      </p:grpSpPr>
      <p:pic>
        <p:nvPicPr>
          <p:cNvPr id="506" name="Google Shape;506;p67"/>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507" name="Google Shape;507;p67"/>
          <p:cNvSpPr txBox="1"/>
          <p:nvPr>
            <p:ph idx="1" type="subTitle"/>
          </p:nvPr>
        </p:nvSpPr>
        <p:spPr>
          <a:xfrm>
            <a:off x="720000" y="2030005"/>
            <a:ext cx="2336400" cy="5760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sp>
        <p:nvSpPr>
          <p:cNvPr id="508" name="Google Shape;508;p67"/>
          <p:cNvSpPr txBox="1"/>
          <p:nvPr>
            <p:ph idx="2" type="subTitle"/>
          </p:nvPr>
        </p:nvSpPr>
        <p:spPr>
          <a:xfrm>
            <a:off x="720000" y="2523744"/>
            <a:ext cx="2336400" cy="888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09" name="Google Shape;509;p67"/>
          <p:cNvSpPr txBox="1"/>
          <p:nvPr>
            <p:ph idx="3" type="subTitle"/>
          </p:nvPr>
        </p:nvSpPr>
        <p:spPr>
          <a:xfrm>
            <a:off x="3403800" y="2523744"/>
            <a:ext cx="2336400" cy="888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10" name="Google Shape;510;p67"/>
          <p:cNvSpPr txBox="1"/>
          <p:nvPr>
            <p:ph idx="4" type="subTitle"/>
          </p:nvPr>
        </p:nvSpPr>
        <p:spPr>
          <a:xfrm>
            <a:off x="6087600" y="2523744"/>
            <a:ext cx="2336400" cy="888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11" name="Google Shape;511;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2" name="Google Shape;512;p67"/>
          <p:cNvSpPr txBox="1"/>
          <p:nvPr>
            <p:ph idx="5" type="subTitle"/>
          </p:nvPr>
        </p:nvSpPr>
        <p:spPr>
          <a:xfrm>
            <a:off x="3403800" y="2030005"/>
            <a:ext cx="2336400" cy="5760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sp>
        <p:nvSpPr>
          <p:cNvPr id="513" name="Google Shape;513;p67"/>
          <p:cNvSpPr txBox="1"/>
          <p:nvPr>
            <p:ph idx="6" type="subTitle"/>
          </p:nvPr>
        </p:nvSpPr>
        <p:spPr>
          <a:xfrm>
            <a:off x="6087600" y="2030005"/>
            <a:ext cx="2336400" cy="5760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grpSp>
        <p:nvGrpSpPr>
          <p:cNvPr id="514" name="Google Shape;514;p67"/>
          <p:cNvGrpSpPr/>
          <p:nvPr/>
        </p:nvGrpSpPr>
        <p:grpSpPr>
          <a:xfrm>
            <a:off x="-2111407" y="3099373"/>
            <a:ext cx="5255805" cy="3932876"/>
            <a:chOff x="-1985732" y="2896373"/>
            <a:chExt cx="5255805" cy="3932876"/>
          </a:xfrm>
        </p:grpSpPr>
        <p:pic>
          <p:nvPicPr>
            <p:cNvPr id="515" name="Google Shape;515;p67"/>
            <p:cNvPicPr preferRelativeResize="0"/>
            <p:nvPr/>
          </p:nvPicPr>
          <p:blipFill>
            <a:blip r:embed="rId3">
              <a:alphaModFix/>
            </a:blip>
            <a:stretch>
              <a:fillRect/>
            </a:stretch>
          </p:blipFill>
          <p:spPr>
            <a:xfrm rot="6377674">
              <a:off x="-1616259" y="3171236"/>
              <a:ext cx="2623843" cy="2736524"/>
            </a:xfrm>
            <a:prstGeom prst="rect">
              <a:avLst/>
            </a:prstGeom>
            <a:noFill/>
            <a:ln>
              <a:noFill/>
            </a:ln>
          </p:spPr>
        </p:pic>
        <p:pic>
          <p:nvPicPr>
            <p:cNvPr id="516" name="Google Shape;516;p67"/>
            <p:cNvPicPr preferRelativeResize="0"/>
            <p:nvPr/>
          </p:nvPicPr>
          <p:blipFill>
            <a:blip r:embed="rId4">
              <a:alphaModFix/>
            </a:blip>
            <a:stretch>
              <a:fillRect/>
            </a:stretch>
          </p:blipFill>
          <p:spPr>
            <a:xfrm>
              <a:off x="619997" y="4153636"/>
              <a:ext cx="2650075" cy="2675613"/>
            </a:xfrm>
            <a:prstGeom prst="rect">
              <a:avLst/>
            </a:prstGeom>
            <a:noFill/>
            <a:ln>
              <a:noFill/>
            </a:ln>
          </p:spPr>
        </p:pic>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17" name="Shape 517"/>
        <p:cNvGrpSpPr/>
        <p:nvPr/>
      </p:nvGrpSpPr>
      <p:grpSpPr>
        <a:xfrm>
          <a:off x="0" y="0"/>
          <a:ext cx="0" cy="0"/>
          <a:chOff x="0" y="0"/>
          <a:chExt cx="0" cy="0"/>
        </a:xfrm>
      </p:grpSpPr>
      <p:pic>
        <p:nvPicPr>
          <p:cNvPr id="518" name="Google Shape;518;p68"/>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519" name="Google Shape;519;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0" name="Google Shape;520;p68"/>
          <p:cNvSpPr txBox="1"/>
          <p:nvPr>
            <p:ph idx="1" type="subTitle"/>
          </p:nvPr>
        </p:nvSpPr>
        <p:spPr>
          <a:xfrm>
            <a:off x="1733567" y="1218900"/>
            <a:ext cx="5681100" cy="5226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521" name="Google Shape;521;p68"/>
          <p:cNvSpPr txBox="1"/>
          <p:nvPr>
            <p:ph idx="2" type="subTitle"/>
          </p:nvPr>
        </p:nvSpPr>
        <p:spPr>
          <a:xfrm>
            <a:off x="1733567" y="1589124"/>
            <a:ext cx="5681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2" name="Google Shape;522;p68"/>
          <p:cNvSpPr txBox="1"/>
          <p:nvPr>
            <p:ph idx="3" type="subTitle"/>
          </p:nvPr>
        </p:nvSpPr>
        <p:spPr>
          <a:xfrm>
            <a:off x="1729333" y="2774362"/>
            <a:ext cx="5681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3" name="Google Shape;523;p68"/>
          <p:cNvSpPr txBox="1"/>
          <p:nvPr>
            <p:ph idx="4" type="subTitle"/>
          </p:nvPr>
        </p:nvSpPr>
        <p:spPr>
          <a:xfrm>
            <a:off x="1729333" y="3959600"/>
            <a:ext cx="56811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24" name="Google Shape;524;p68"/>
          <p:cNvSpPr txBox="1"/>
          <p:nvPr>
            <p:ph idx="5" type="subTitle"/>
          </p:nvPr>
        </p:nvSpPr>
        <p:spPr>
          <a:xfrm>
            <a:off x="1729333" y="2404137"/>
            <a:ext cx="5681100" cy="5226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525" name="Google Shape;525;p68"/>
          <p:cNvSpPr txBox="1"/>
          <p:nvPr>
            <p:ph idx="6" type="subTitle"/>
          </p:nvPr>
        </p:nvSpPr>
        <p:spPr>
          <a:xfrm>
            <a:off x="1729333" y="3589374"/>
            <a:ext cx="5681100" cy="5226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grpSp>
        <p:nvGrpSpPr>
          <p:cNvPr id="526" name="Google Shape;526;p68"/>
          <p:cNvGrpSpPr/>
          <p:nvPr/>
        </p:nvGrpSpPr>
        <p:grpSpPr>
          <a:xfrm>
            <a:off x="-1481938" y="2510325"/>
            <a:ext cx="3247775" cy="3916125"/>
            <a:chOff x="-1481938" y="2510325"/>
            <a:chExt cx="3247775" cy="3916125"/>
          </a:xfrm>
        </p:grpSpPr>
        <p:pic>
          <p:nvPicPr>
            <p:cNvPr id="527" name="Google Shape;527;p68"/>
            <p:cNvPicPr preferRelativeResize="0"/>
            <p:nvPr/>
          </p:nvPicPr>
          <p:blipFill>
            <a:blip r:embed="rId3">
              <a:alphaModFix/>
            </a:blip>
            <a:stretch>
              <a:fillRect/>
            </a:stretch>
          </p:blipFill>
          <p:spPr>
            <a:xfrm>
              <a:off x="-1481938" y="4232100"/>
              <a:ext cx="3247775" cy="2194350"/>
            </a:xfrm>
            <a:prstGeom prst="rect">
              <a:avLst/>
            </a:prstGeom>
            <a:noFill/>
            <a:ln>
              <a:noFill/>
            </a:ln>
          </p:spPr>
        </p:pic>
        <p:pic>
          <p:nvPicPr>
            <p:cNvPr id="528" name="Google Shape;528;p68"/>
            <p:cNvPicPr preferRelativeResize="0"/>
            <p:nvPr/>
          </p:nvPicPr>
          <p:blipFill>
            <a:blip r:embed="rId4">
              <a:alphaModFix/>
            </a:blip>
            <a:stretch>
              <a:fillRect/>
            </a:stretch>
          </p:blipFill>
          <p:spPr>
            <a:xfrm>
              <a:off x="-1095341" y="2510325"/>
              <a:ext cx="1655932" cy="2194349"/>
            </a:xfrm>
            <a:prstGeom prst="rect">
              <a:avLst/>
            </a:prstGeom>
            <a:noFill/>
            <a:ln>
              <a:noFill/>
            </a:ln>
          </p:spPr>
        </p:pic>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29" name="Shape 529"/>
        <p:cNvGrpSpPr/>
        <p:nvPr/>
      </p:nvGrpSpPr>
      <p:grpSpPr>
        <a:xfrm>
          <a:off x="0" y="0"/>
          <a:ext cx="0" cy="0"/>
          <a:chOff x="0" y="0"/>
          <a:chExt cx="0" cy="0"/>
        </a:xfrm>
      </p:grpSpPr>
      <p:pic>
        <p:nvPicPr>
          <p:cNvPr id="530" name="Google Shape;530;p69"/>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531" name="Google Shape;531;p69"/>
          <p:cNvSpPr txBox="1"/>
          <p:nvPr>
            <p:ph idx="1" type="subTitle"/>
          </p:nvPr>
        </p:nvSpPr>
        <p:spPr>
          <a:xfrm>
            <a:off x="1672563" y="1523825"/>
            <a:ext cx="2306100" cy="5727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532" name="Google Shape;532;p69"/>
          <p:cNvSpPr txBox="1"/>
          <p:nvPr>
            <p:ph idx="2" type="subTitle"/>
          </p:nvPr>
        </p:nvSpPr>
        <p:spPr>
          <a:xfrm>
            <a:off x="1672563" y="1944125"/>
            <a:ext cx="2306100" cy="6255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3" name="Google Shape;533;p69"/>
          <p:cNvSpPr txBox="1"/>
          <p:nvPr>
            <p:ph idx="3" type="subTitle"/>
          </p:nvPr>
        </p:nvSpPr>
        <p:spPr>
          <a:xfrm>
            <a:off x="5165330" y="1944125"/>
            <a:ext cx="2306100" cy="6255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4" name="Google Shape;534;p69"/>
          <p:cNvSpPr txBox="1"/>
          <p:nvPr>
            <p:ph idx="4" type="subTitle"/>
          </p:nvPr>
        </p:nvSpPr>
        <p:spPr>
          <a:xfrm>
            <a:off x="1672563" y="3486450"/>
            <a:ext cx="2306100" cy="6255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5" name="Google Shape;535;p69"/>
          <p:cNvSpPr txBox="1"/>
          <p:nvPr>
            <p:ph idx="5" type="subTitle"/>
          </p:nvPr>
        </p:nvSpPr>
        <p:spPr>
          <a:xfrm>
            <a:off x="5165332" y="3486450"/>
            <a:ext cx="2306100" cy="6255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36" name="Google Shape;536;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7" name="Google Shape;537;p69"/>
          <p:cNvSpPr txBox="1"/>
          <p:nvPr>
            <p:ph idx="6" type="subTitle"/>
          </p:nvPr>
        </p:nvSpPr>
        <p:spPr>
          <a:xfrm>
            <a:off x="1672563" y="3066150"/>
            <a:ext cx="2306100" cy="5727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538" name="Google Shape;538;p69"/>
          <p:cNvSpPr txBox="1"/>
          <p:nvPr>
            <p:ph idx="7" type="subTitle"/>
          </p:nvPr>
        </p:nvSpPr>
        <p:spPr>
          <a:xfrm>
            <a:off x="5165330" y="1523825"/>
            <a:ext cx="2306100" cy="5727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539" name="Google Shape;539;p69"/>
          <p:cNvSpPr txBox="1"/>
          <p:nvPr>
            <p:ph idx="8" type="subTitle"/>
          </p:nvPr>
        </p:nvSpPr>
        <p:spPr>
          <a:xfrm>
            <a:off x="5165330" y="3066150"/>
            <a:ext cx="2306100" cy="5727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grpSp>
        <p:nvGrpSpPr>
          <p:cNvPr id="540" name="Google Shape;540;p69"/>
          <p:cNvGrpSpPr/>
          <p:nvPr/>
        </p:nvGrpSpPr>
        <p:grpSpPr>
          <a:xfrm>
            <a:off x="6537225" y="2785650"/>
            <a:ext cx="4164525" cy="4306326"/>
            <a:chOff x="6537225" y="2785650"/>
            <a:chExt cx="4164525" cy="4306326"/>
          </a:xfrm>
        </p:grpSpPr>
        <p:pic>
          <p:nvPicPr>
            <p:cNvPr id="541" name="Google Shape;541;p69"/>
            <p:cNvPicPr preferRelativeResize="0"/>
            <p:nvPr/>
          </p:nvPicPr>
          <p:blipFill>
            <a:blip r:embed="rId3">
              <a:alphaModFix/>
            </a:blip>
            <a:stretch>
              <a:fillRect/>
            </a:stretch>
          </p:blipFill>
          <p:spPr>
            <a:xfrm rot="6425840">
              <a:off x="8201086" y="3191022"/>
              <a:ext cx="2356630" cy="2042106"/>
            </a:xfrm>
            <a:prstGeom prst="rect">
              <a:avLst/>
            </a:prstGeom>
            <a:noFill/>
            <a:ln>
              <a:noFill/>
            </a:ln>
          </p:spPr>
        </p:pic>
        <p:pic>
          <p:nvPicPr>
            <p:cNvPr id="542" name="Google Shape;542;p69"/>
            <p:cNvPicPr preferRelativeResize="0"/>
            <p:nvPr/>
          </p:nvPicPr>
          <p:blipFill>
            <a:blip r:embed="rId4">
              <a:alphaModFix/>
            </a:blip>
            <a:stretch>
              <a:fillRect/>
            </a:stretch>
          </p:blipFill>
          <p:spPr>
            <a:xfrm rot="5400000">
              <a:off x="6549913" y="4442664"/>
              <a:ext cx="2636625" cy="2662000"/>
            </a:xfrm>
            <a:prstGeom prst="rect">
              <a:avLst/>
            </a:prstGeom>
            <a:noFill/>
            <a:ln>
              <a:noFill/>
            </a:ln>
          </p:spPr>
        </p:pic>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43" name="Shape 543"/>
        <p:cNvGrpSpPr/>
        <p:nvPr/>
      </p:nvGrpSpPr>
      <p:grpSpPr>
        <a:xfrm>
          <a:off x="0" y="0"/>
          <a:ext cx="0" cy="0"/>
          <a:chOff x="0" y="0"/>
          <a:chExt cx="0" cy="0"/>
        </a:xfrm>
      </p:grpSpPr>
      <p:pic>
        <p:nvPicPr>
          <p:cNvPr id="544" name="Google Shape;544;p70"/>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545" name="Google Shape;545;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6" name="Google Shape;546;p70"/>
          <p:cNvSpPr txBox="1"/>
          <p:nvPr>
            <p:ph idx="1" type="subTitle"/>
          </p:nvPr>
        </p:nvSpPr>
        <p:spPr>
          <a:xfrm>
            <a:off x="720000" y="1941576"/>
            <a:ext cx="2336400" cy="6699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47" name="Google Shape;547;p70"/>
          <p:cNvSpPr txBox="1"/>
          <p:nvPr>
            <p:ph idx="2" type="subTitle"/>
          </p:nvPr>
        </p:nvSpPr>
        <p:spPr>
          <a:xfrm>
            <a:off x="3403800" y="1941576"/>
            <a:ext cx="2336400" cy="6699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48" name="Google Shape;548;p70"/>
          <p:cNvSpPr txBox="1"/>
          <p:nvPr>
            <p:ph idx="3" type="subTitle"/>
          </p:nvPr>
        </p:nvSpPr>
        <p:spPr>
          <a:xfrm>
            <a:off x="6087600" y="1941576"/>
            <a:ext cx="2336400" cy="6699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49" name="Google Shape;549;p70"/>
          <p:cNvSpPr txBox="1"/>
          <p:nvPr>
            <p:ph idx="4" type="subTitle"/>
          </p:nvPr>
        </p:nvSpPr>
        <p:spPr>
          <a:xfrm>
            <a:off x="720000" y="3483864"/>
            <a:ext cx="2336400" cy="6699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50" name="Google Shape;550;p70"/>
          <p:cNvSpPr txBox="1"/>
          <p:nvPr>
            <p:ph idx="5" type="subTitle"/>
          </p:nvPr>
        </p:nvSpPr>
        <p:spPr>
          <a:xfrm>
            <a:off x="3403800" y="3483864"/>
            <a:ext cx="2336400" cy="6699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51" name="Google Shape;551;p70"/>
          <p:cNvSpPr txBox="1"/>
          <p:nvPr>
            <p:ph idx="6" type="subTitle"/>
          </p:nvPr>
        </p:nvSpPr>
        <p:spPr>
          <a:xfrm>
            <a:off x="6087600" y="3483864"/>
            <a:ext cx="2336400" cy="6699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52" name="Google Shape;552;p70"/>
          <p:cNvSpPr txBox="1"/>
          <p:nvPr>
            <p:ph idx="7" type="subTitle"/>
          </p:nvPr>
        </p:nvSpPr>
        <p:spPr>
          <a:xfrm>
            <a:off x="715100" y="1527048"/>
            <a:ext cx="2336400" cy="5760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553" name="Google Shape;553;p70"/>
          <p:cNvSpPr txBox="1"/>
          <p:nvPr>
            <p:ph idx="8" type="subTitle"/>
          </p:nvPr>
        </p:nvSpPr>
        <p:spPr>
          <a:xfrm>
            <a:off x="3403800" y="1527048"/>
            <a:ext cx="2336400" cy="5760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554" name="Google Shape;554;p70"/>
          <p:cNvSpPr txBox="1"/>
          <p:nvPr>
            <p:ph idx="9" type="subTitle"/>
          </p:nvPr>
        </p:nvSpPr>
        <p:spPr>
          <a:xfrm>
            <a:off x="6092500" y="1527048"/>
            <a:ext cx="2336400" cy="5760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555" name="Google Shape;555;p70"/>
          <p:cNvSpPr txBox="1"/>
          <p:nvPr>
            <p:ph idx="13" type="subTitle"/>
          </p:nvPr>
        </p:nvSpPr>
        <p:spPr>
          <a:xfrm>
            <a:off x="715100" y="3069336"/>
            <a:ext cx="2336400" cy="5760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556" name="Google Shape;556;p70"/>
          <p:cNvSpPr txBox="1"/>
          <p:nvPr>
            <p:ph idx="14" type="subTitle"/>
          </p:nvPr>
        </p:nvSpPr>
        <p:spPr>
          <a:xfrm>
            <a:off x="3403800" y="3069336"/>
            <a:ext cx="2336400" cy="5760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sp>
        <p:nvSpPr>
          <p:cNvPr id="557" name="Google Shape;557;p70"/>
          <p:cNvSpPr txBox="1"/>
          <p:nvPr>
            <p:ph idx="15" type="subTitle"/>
          </p:nvPr>
        </p:nvSpPr>
        <p:spPr>
          <a:xfrm>
            <a:off x="6092500" y="3069336"/>
            <a:ext cx="2336400" cy="5760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2pPr>
            <a:lvl3pPr lvl="2"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3pPr>
            <a:lvl4pPr lvl="3"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4pPr>
            <a:lvl5pPr lvl="4"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5pPr>
            <a:lvl6pPr lvl="5"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6pPr>
            <a:lvl7pPr lvl="6"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7pPr>
            <a:lvl8pPr lvl="7"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8pPr>
            <a:lvl9pPr lvl="8" rtl="0" algn="ctr">
              <a:lnSpc>
                <a:spcPct val="115000"/>
              </a:lnSpc>
              <a:spcBef>
                <a:spcPts val="0"/>
              </a:spcBef>
              <a:spcAft>
                <a:spcPts val="0"/>
              </a:spcAft>
              <a:buClr>
                <a:schemeClr val="dk1"/>
              </a:buClr>
              <a:buSzPts val="2400"/>
              <a:buFont typeface="Anaheim"/>
              <a:buNone/>
              <a:defRPr b="1" sz="2400">
                <a:solidFill>
                  <a:schemeClr val="dk1"/>
                </a:solidFill>
                <a:latin typeface="Anaheim"/>
                <a:ea typeface="Anaheim"/>
                <a:cs typeface="Anaheim"/>
                <a:sym typeface="Anaheim"/>
              </a:defRPr>
            </a:lvl9pPr>
          </a:lstStyle>
          <a:p/>
        </p:txBody>
      </p:sp>
      <p:grpSp>
        <p:nvGrpSpPr>
          <p:cNvPr id="558" name="Google Shape;558;p70"/>
          <p:cNvGrpSpPr/>
          <p:nvPr/>
        </p:nvGrpSpPr>
        <p:grpSpPr>
          <a:xfrm flipH="1" rot="10800000">
            <a:off x="6476484" y="-1645499"/>
            <a:ext cx="4460278" cy="2640549"/>
            <a:chOff x="6476484" y="3873575"/>
            <a:chExt cx="4460278" cy="2640549"/>
          </a:xfrm>
        </p:grpSpPr>
        <p:pic>
          <p:nvPicPr>
            <p:cNvPr id="559" name="Google Shape;559;p70"/>
            <p:cNvPicPr preferRelativeResize="0"/>
            <p:nvPr/>
          </p:nvPicPr>
          <p:blipFill>
            <a:blip r:embed="rId3">
              <a:alphaModFix/>
            </a:blip>
            <a:stretch>
              <a:fillRect/>
            </a:stretch>
          </p:blipFill>
          <p:spPr>
            <a:xfrm>
              <a:off x="7688987" y="3873575"/>
              <a:ext cx="3247775" cy="2194350"/>
            </a:xfrm>
            <a:prstGeom prst="rect">
              <a:avLst/>
            </a:prstGeom>
            <a:noFill/>
            <a:ln>
              <a:noFill/>
            </a:ln>
          </p:spPr>
        </p:pic>
        <p:pic>
          <p:nvPicPr>
            <p:cNvPr id="560" name="Google Shape;560;p70"/>
            <p:cNvPicPr preferRelativeResize="0"/>
            <p:nvPr/>
          </p:nvPicPr>
          <p:blipFill>
            <a:blip r:embed="rId4">
              <a:alphaModFix/>
            </a:blip>
            <a:stretch>
              <a:fillRect/>
            </a:stretch>
          </p:blipFill>
          <p:spPr>
            <a:xfrm>
              <a:off x="6476484" y="4319775"/>
              <a:ext cx="1655932" cy="2194349"/>
            </a:xfrm>
            <a:prstGeom prst="rect">
              <a:avLst/>
            </a:prstGeom>
            <a:noFill/>
            <a:ln>
              <a:noFill/>
            </a:ln>
          </p:spPr>
        </p:pic>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561" name="Shape 561"/>
        <p:cNvGrpSpPr/>
        <p:nvPr/>
      </p:nvGrpSpPr>
      <p:grpSpPr>
        <a:xfrm>
          <a:off x="0" y="0"/>
          <a:ext cx="0" cy="0"/>
          <a:chOff x="0" y="0"/>
          <a:chExt cx="0" cy="0"/>
        </a:xfrm>
      </p:grpSpPr>
      <p:pic>
        <p:nvPicPr>
          <p:cNvPr id="562" name="Google Shape;562;p71"/>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563" name="Google Shape;563;p71"/>
          <p:cNvSpPr txBox="1"/>
          <p:nvPr>
            <p:ph hasCustomPrompt="1" type="title"/>
          </p:nvPr>
        </p:nvSpPr>
        <p:spPr>
          <a:xfrm>
            <a:off x="2223450" y="692400"/>
            <a:ext cx="3896400" cy="828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5500"/>
              <a:buNone/>
              <a:defRPr sz="4500">
                <a:solidFill>
                  <a:schemeClr val="dk2"/>
                </a:solidFill>
              </a:defRPr>
            </a:lvl1pPr>
            <a:lvl2pPr lvl="1" rtl="0" algn="ctr">
              <a:spcBef>
                <a:spcPts val="0"/>
              </a:spcBef>
              <a:spcAft>
                <a:spcPts val="0"/>
              </a:spcAft>
              <a:buClr>
                <a:schemeClr val="dk2"/>
              </a:buClr>
              <a:buSzPts val="5500"/>
              <a:buNone/>
              <a:defRPr sz="5500">
                <a:solidFill>
                  <a:schemeClr val="dk2"/>
                </a:solidFill>
              </a:defRPr>
            </a:lvl2pPr>
            <a:lvl3pPr lvl="2" rtl="0" algn="ctr">
              <a:spcBef>
                <a:spcPts val="0"/>
              </a:spcBef>
              <a:spcAft>
                <a:spcPts val="0"/>
              </a:spcAft>
              <a:buClr>
                <a:schemeClr val="dk2"/>
              </a:buClr>
              <a:buSzPts val="5500"/>
              <a:buNone/>
              <a:defRPr sz="5500">
                <a:solidFill>
                  <a:schemeClr val="dk2"/>
                </a:solidFill>
              </a:defRPr>
            </a:lvl3pPr>
            <a:lvl4pPr lvl="3" rtl="0" algn="ctr">
              <a:spcBef>
                <a:spcPts val="0"/>
              </a:spcBef>
              <a:spcAft>
                <a:spcPts val="0"/>
              </a:spcAft>
              <a:buClr>
                <a:schemeClr val="dk2"/>
              </a:buClr>
              <a:buSzPts val="5500"/>
              <a:buNone/>
              <a:defRPr sz="5500">
                <a:solidFill>
                  <a:schemeClr val="dk2"/>
                </a:solidFill>
              </a:defRPr>
            </a:lvl4pPr>
            <a:lvl5pPr lvl="4" rtl="0" algn="ctr">
              <a:spcBef>
                <a:spcPts val="0"/>
              </a:spcBef>
              <a:spcAft>
                <a:spcPts val="0"/>
              </a:spcAft>
              <a:buClr>
                <a:schemeClr val="dk2"/>
              </a:buClr>
              <a:buSzPts val="5500"/>
              <a:buNone/>
              <a:defRPr sz="5500">
                <a:solidFill>
                  <a:schemeClr val="dk2"/>
                </a:solidFill>
              </a:defRPr>
            </a:lvl5pPr>
            <a:lvl6pPr lvl="5" rtl="0" algn="ctr">
              <a:spcBef>
                <a:spcPts val="0"/>
              </a:spcBef>
              <a:spcAft>
                <a:spcPts val="0"/>
              </a:spcAft>
              <a:buClr>
                <a:schemeClr val="dk2"/>
              </a:buClr>
              <a:buSzPts val="5500"/>
              <a:buNone/>
              <a:defRPr sz="5500">
                <a:solidFill>
                  <a:schemeClr val="dk2"/>
                </a:solidFill>
              </a:defRPr>
            </a:lvl6pPr>
            <a:lvl7pPr lvl="6" rtl="0" algn="ctr">
              <a:spcBef>
                <a:spcPts val="0"/>
              </a:spcBef>
              <a:spcAft>
                <a:spcPts val="0"/>
              </a:spcAft>
              <a:buClr>
                <a:schemeClr val="dk2"/>
              </a:buClr>
              <a:buSzPts val="5500"/>
              <a:buNone/>
              <a:defRPr sz="5500">
                <a:solidFill>
                  <a:schemeClr val="dk2"/>
                </a:solidFill>
              </a:defRPr>
            </a:lvl7pPr>
            <a:lvl8pPr lvl="7" rtl="0" algn="ctr">
              <a:spcBef>
                <a:spcPts val="0"/>
              </a:spcBef>
              <a:spcAft>
                <a:spcPts val="0"/>
              </a:spcAft>
              <a:buClr>
                <a:schemeClr val="dk2"/>
              </a:buClr>
              <a:buSzPts val="5500"/>
              <a:buNone/>
              <a:defRPr sz="5500">
                <a:solidFill>
                  <a:schemeClr val="dk2"/>
                </a:solidFill>
              </a:defRPr>
            </a:lvl8pPr>
            <a:lvl9pPr lvl="8" rtl="0" algn="ctr">
              <a:spcBef>
                <a:spcPts val="0"/>
              </a:spcBef>
              <a:spcAft>
                <a:spcPts val="0"/>
              </a:spcAft>
              <a:buClr>
                <a:schemeClr val="dk2"/>
              </a:buClr>
              <a:buSzPts val="5500"/>
              <a:buNone/>
              <a:defRPr sz="5500">
                <a:solidFill>
                  <a:schemeClr val="dk2"/>
                </a:solidFill>
              </a:defRPr>
            </a:lvl9pPr>
          </a:lstStyle>
          <a:p>
            <a:r>
              <a:t>xx%</a:t>
            </a:r>
          </a:p>
        </p:txBody>
      </p:sp>
      <p:sp>
        <p:nvSpPr>
          <p:cNvPr id="564" name="Google Shape;564;p71"/>
          <p:cNvSpPr txBox="1"/>
          <p:nvPr>
            <p:ph idx="1" type="subTitle"/>
          </p:nvPr>
        </p:nvSpPr>
        <p:spPr>
          <a:xfrm>
            <a:off x="2223450" y="1398423"/>
            <a:ext cx="3896400" cy="445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65" name="Google Shape;565;p71"/>
          <p:cNvSpPr txBox="1"/>
          <p:nvPr>
            <p:ph hasCustomPrompt="1" idx="2" type="title"/>
          </p:nvPr>
        </p:nvSpPr>
        <p:spPr>
          <a:xfrm>
            <a:off x="2223450" y="1996140"/>
            <a:ext cx="3896400" cy="828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5500"/>
              <a:buNone/>
              <a:defRPr sz="4500">
                <a:solidFill>
                  <a:schemeClr val="dk2"/>
                </a:solidFill>
              </a:defRPr>
            </a:lvl1pPr>
            <a:lvl2pPr lvl="1" rtl="0" algn="ctr">
              <a:spcBef>
                <a:spcPts val="0"/>
              </a:spcBef>
              <a:spcAft>
                <a:spcPts val="0"/>
              </a:spcAft>
              <a:buClr>
                <a:schemeClr val="dk2"/>
              </a:buClr>
              <a:buSzPts val="5500"/>
              <a:buNone/>
              <a:defRPr sz="5500">
                <a:solidFill>
                  <a:schemeClr val="dk2"/>
                </a:solidFill>
              </a:defRPr>
            </a:lvl2pPr>
            <a:lvl3pPr lvl="2" rtl="0" algn="ctr">
              <a:spcBef>
                <a:spcPts val="0"/>
              </a:spcBef>
              <a:spcAft>
                <a:spcPts val="0"/>
              </a:spcAft>
              <a:buClr>
                <a:schemeClr val="dk2"/>
              </a:buClr>
              <a:buSzPts val="5500"/>
              <a:buNone/>
              <a:defRPr sz="5500">
                <a:solidFill>
                  <a:schemeClr val="dk2"/>
                </a:solidFill>
              </a:defRPr>
            </a:lvl3pPr>
            <a:lvl4pPr lvl="3" rtl="0" algn="ctr">
              <a:spcBef>
                <a:spcPts val="0"/>
              </a:spcBef>
              <a:spcAft>
                <a:spcPts val="0"/>
              </a:spcAft>
              <a:buClr>
                <a:schemeClr val="dk2"/>
              </a:buClr>
              <a:buSzPts val="5500"/>
              <a:buNone/>
              <a:defRPr sz="5500">
                <a:solidFill>
                  <a:schemeClr val="dk2"/>
                </a:solidFill>
              </a:defRPr>
            </a:lvl4pPr>
            <a:lvl5pPr lvl="4" rtl="0" algn="ctr">
              <a:spcBef>
                <a:spcPts val="0"/>
              </a:spcBef>
              <a:spcAft>
                <a:spcPts val="0"/>
              </a:spcAft>
              <a:buClr>
                <a:schemeClr val="dk2"/>
              </a:buClr>
              <a:buSzPts val="5500"/>
              <a:buNone/>
              <a:defRPr sz="5500">
                <a:solidFill>
                  <a:schemeClr val="dk2"/>
                </a:solidFill>
              </a:defRPr>
            </a:lvl5pPr>
            <a:lvl6pPr lvl="5" rtl="0" algn="ctr">
              <a:spcBef>
                <a:spcPts val="0"/>
              </a:spcBef>
              <a:spcAft>
                <a:spcPts val="0"/>
              </a:spcAft>
              <a:buClr>
                <a:schemeClr val="dk2"/>
              </a:buClr>
              <a:buSzPts val="5500"/>
              <a:buNone/>
              <a:defRPr sz="5500">
                <a:solidFill>
                  <a:schemeClr val="dk2"/>
                </a:solidFill>
              </a:defRPr>
            </a:lvl6pPr>
            <a:lvl7pPr lvl="6" rtl="0" algn="ctr">
              <a:spcBef>
                <a:spcPts val="0"/>
              </a:spcBef>
              <a:spcAft>
                <a:spcPts val="0"/>
              </a:spcAft>
              <a:buClr>
                <a:schemeClr val="dk2"/>
              </a:buClr>
              <a:buSzPts val="5500"/>
              <a:buNone/>
              <a:defRPr sz="5500">
                <a:solidFill>
                  <a:schemeClr val="dk2"/>
                </a:solidFill>
              </a:defRPr>
            </a:lvl7pPr>
            <a:lvl8pPr lvl="7" rtl="0" algn="ctr">
              <a:spcBef>
                <a:spcPts val="0"/>
              </a:spcBef>
              <a:spcAft>
                <a:spcPts val="0"/>
              </a:spcAft>
              <a:buClr>
                <a:schemeClr val="dk2"/>
              </a:buClr>
              <a:buSzPts val="5500"/>
              <a:buNone/>
              <a:defRPr sz="5500">
                <a:solidFill>
                  <a:schemeClr val="dk2"/>
                </a:solidFill>
              </a:defRPr>
            </a:lvl8pPr>
            <a:lvl9pPr lvl="8" rtl="0" algn="ctr">
              <a:spcBef>
                <a:spcPts val="0"/>
              </a:spcBef>
              <a:spcAft>
                <a:spcPts val="0"/>
              </a:spcAft>
              <a:buClr>
                <a:schemeClr val="dk2"/>
              </a:buClr>
              <a:buSzPts val="5500"/>
              <a:buNone/>
              <a:defRPr sz="5500">
                <a:solidFill>
                  <a:schemeClr val="dk2"/>
                </a:solidFill>
              </a:defRPr>
            </a:lvl9pPr>
          </a:lstStyle>
          <a:p>
            <a:r>
              <a:t>xx%</a:t>
            </a:r>
          </a:p>
        </p:txBody>
      </p:sp>
      <p:sp>
        <p:nvSpPr>
          <p:cNvPr id="566" name="Google Shape;566;p71"/>
          <p:cNvSpPr txBox="1"/>
          <p:nvPr>
            <p:ph idx="3" type="subTitle"/>
          </p:nvPr>
        </p:nvSpPr>
        <p:spPr>
          <a:xfrm>
            <a:off x="2223450" y="2702157"/>
            <a:ext cx="3896400" cy="445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67" name="Google Shape;567;p71"/>
          <p:cNvSpPr txBox="1"/>
          <p:nvPr>
            <p:ph hasCustomPrompt="1" idx="4" type="title"/>
          </p:nvPr>
        </p:nvSpPr>
        <p:spPr>
          <a:xfrm>
            <a:off x="2223450" y="3299880"/>
            <a:ext cx="3896400" cy="828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5500"/>
              <a:buNone/>
              <a:defRPr sz="4500">
                <a:solidFill>
                  <a:schemeClr val="dk2"/>
                </a:solidFill>
              </a:defRPr>
            </a:lvl1pPr>
            <a:lvl2pPr lvl="1" rtl="0" algn="ctr">
              <a:spcBef>
                <a:spcPts val="0"/>
              </a:spcBef>
              <a:spcAft>
                <a:spcPts val="0"/>
              </a:spcAft>
              <a:buClr>
                <a:schemeClr val="dk2"/>
              </a:buClr>
              <a:buSzPts val="5500"/>
              <a:buNone/>
              <a:defRPr sz="5500">
                <a:solidFill>
                  <a:schemeClr val="dk2"/>
                </a:solidFill>
              </a:defRPr>
            </a:lvl2pPr>
            <a:lvl3pPr lvl="2" rtl="0" algn="ctr">
              <a:spcBef>
                <a:spcPts val="0"/>
              </a:spcBef>
              <a:spcAft>
                <a:spcPts val="0"/>
              </a:spcAft>
              <a:buClr>
                <a:schemeClr val="dk2"/>
              </a:buClr>
              <a:buSzPts val="5500"/>
              <a:buNone/>
              <a:defRPr sz="5500">
                <a:solidFill>
                  <a:schemeClr val="dk2"/>
                </a:solidFill>
              </a:defRPr>
            </a:lvl3pPr>
            <a:lvl4pPr lvl="3" rtl="0" algn="ctr">
              <a:spcBef>
                <a:spcPts val="0"/>
              </a:spcBef>
              <a:spcAft>
                <a:spcPts val="0"/>
              </a:spcAft>
              <a:buClr>
                <a:schemeClr val="dk2"/>
              </a:buClr>
              <a:buSzPts val="5500"/>
              <a:buNone/>
              <a:defRPr sz="5500">
                <a:solidFill>
                  <a:schemeClr val="dk2"/>
                </a:solidFill>
              </a:defRPr>
            </a:lvl4pPr>
            <a:lvl5pPr lvl="4" rtl="0" algn="ctr">
              <a:spcBef>
                <a:spcPts val="0"/>
              </a:spcBef>
              <a:spcAft>
                <a:spcPts val="0"/>
              </a:spcAft>
              <a:buClr>
                <a:schemeClr val="dk2"/>
              </a:buClr>
              <a:buSzPts val="5500"/>
              <a:buNone/>
              <a:defRPr sz="5500">
                <a:solidFill>
                  <a:schemeClr val="dk2"/>
                </a:solidFill>
              </a:defRPr>
            </a:lvl5pPr>
            <a:lvl6pPr lvl="5" rtl="0" algn="ctr">
              <a:spcBef>
                <a:spcPts val="0"/>
              </a:spcBef>
              <a:spcAft>
                <a:spcPts val="0"/>
              </a:spcAft>
              <a:buClr>
                <a:schemeClr val="dk2"/>
              </a:buClr>
              <a:buSzPts val="5500"/>
              <a:buNone/>
              <a:defRPr sz="5500">
                <a:solidFill>
                  <a:schemeClr val="dk2"/>
                </a:solidFill>
              </a:defRPr>
            </a:lvl6pPr>
            <a:lvl7pPr lvl="6" rtl="0" algn="ctr">
              <a:spcBef>
                <a:spcPts val="0"/>
              </a:spcBef>
              <a:spcAft>
                <a:spcPts val="0"/>
              </a:spcAft>
              <a:buClr>
                <a:schemeClr val="dk2"/>
              </a:buClr>
              <a:buSzPts val="5500"/>
              <a:buNone/>
              <a:defRPr sz="5500">
                <a:solidFill>
                  <a:schemeClr val="dk2"/>
                </a:solidFill>
              </a:defRPr>
            </a:lvl7pPr>
            <a:lvl8pPr lvl="7" rtl="0" algn="ctr">
              <a:spcBef>
                <a:spcPts val="0"/>
              </a:spcBef>
              <a:spcAft>
                <a:spcPts val="0"/>
              </a:spcAft>
              <a:buClr>
                <a:schemeClr val="dk2"/>
              </a:buClr>
              <a:buSzPts val="5500"/>
              <a:buNone/>
              <a:defRPr sz="5500">
                <a:solidFill>
                  <a:schemeClr val="dk2"/>
                </a:solidFill>
              </a:defRPr>
            </a:lvl8pPr>
            <a:lvl9pPr lvl="8" rtl="0" algn="ctr">
              <a:spcBef>
                <a:spcPts val="0"/>
              </a:spcBef>
              <a:spcAft>
                <a:spcPts val="0"/>
              </a:spcAft>
              <a:buClr>
                <a:schemeClr val="dk2"/>
              </a:buClr>
              <a:buSzPts val="5500"/>
              <a:buNone/>
              <a:defRPr sz="5500">
                <a:solidFill>
                  <a:schemeClr val="dk2"/>
                </a:solidFill>
              </a:defRPr>
            </a:lvl9pPr>
          </a:lstStyle>
          <a:p>
            <a:r>
              <a:t>xx%</a:t>
            </a:r>
          </a:p>
        </p:txBody>
      </p:sp>
      <p:sp>
        <p:nvSpPr>
          <p:cNvPr id="568" name="Google Shape;568;p71"/>
          <p:cNvSpPr txBox="1"/>
          <p:nvPr>
            <p:ph idx="5" type="subTitle"/>
          </p:nvPr>
        </p:nvSpPr>
        <p:spPr>
          <a:xfrm>
            <a:off x="2223450" y="4005903"/>
            <a:ext cx="3896400" cy="445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569" name="Google Shape;569;p71"/>
          <p:cNvGrpSpPr/>
          <p:nvPr/>
        </p:nvGrpSpPr>
        <p:grpSpPr>
          <a:xfrm>
            <a:off x="-1923925" y="280352"/>
            <a:ext cx="3617446" cy="5024407"/>
            <a:chOff x="-1923925" y="280352"/>
            <a:chExt cx="3617446" cy="5024407"/>
          </a:xfrm>
        </p:grpSpPr>
        <p:pic>
          <p:nvPicPr>
            <p:cNvPr id="570" name="Google Shape;570;p71"/>
            <p:cNvPicPr preferRelativeResize="0"/>
            <p:nvPr/>
          </p:nvPicPr>
          <p:blipFill>
            <a:blip r:embed="rId3">
              <a:alphaModFix/>
            </a:blip>
            <a:stretch>
              <a:fillRect/>
            </a:stretch>
          </p:blipFill>
          <p:spPr>
            <a:xfrm rot="5400000">
              <a:off x="-1867584" y="224010"/>
              <a:ext cx="2623842" cy="2736524"/>
            </a:xfrm>
            <a:prstGeom prst="rect">
              <a:avLst/>
            </a:prstGeom>
            <a:noFill/>
            <a:ln>
              <a:noFill/>
            </a:ln>
          </p:spPr>
        </p:pic>
        <p:pic>
          <p:nvPicPr>
            <p:cNvPr id="571" name="Google Shape;571;p71"/>
            <p:cNvPicPr preferRelativeResize="0"/>
            <p:nvPr/>
          </p:nvPicPr>
          <p:blipFill>
            <a:blip r:embed="rId4">
              <a:alphaModFix/>
            </a:blip>
            <a:stretch>
              <a:fillRect/>
            </a:stretch>
          </p:blipFill>
          <p:spPr>
            <a:xfrm rot="-1065001">
              <a:off x="-1301328" y="2288873"/>
              <a:ext cx="2650076" cy="2675613"/>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2_1_1">
    <p:spTree>
      <p:nvGrpSpPr>
        <p:cNvPr id="572" name="Shape 572"/>
        <p:cNvGrpSpPr/>
        <p:nvPr/>
      </p:nvGrpSpPr>
      <p:grpSpPr>
        <a:xfrm>
          <a:off x="0" y="0"/>
          <a:ext cx="0" cy="0"/>
          <a:chOff x="0" y="0"/>
          <a:chExt cx="0" cy="0"/>
        </a:xfrm>
      </p:grpSpPr>
      <p:pic>
        <p:nvPicPr>
          <p:cNvPr id="573" name="Google Shape;573;p72"/>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574" name="Google Shape;574;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5" name="Google Shape;575;p72"/>
          <p:cNvSpPr txBox="1"/>
          <p:nvPr>
            <p:ph idx="1" type="subTitle"/>
          </p:nvPr>
        </p:nvSpPr>
        <p:spPr>
          <a:xfrm>
            <a:off x="720000" y="3116002"/>
            <a:ext cx="2336400" cy="572700"/>
          </a:xfrm>
          <a:prstGeom prst="rect">
            <a:avLst/>
          </a:prstGeom>
          <a:ln>
            <a:noFill/>
          </a:ln>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sp>
        <p:nvSpPr>
          <p:cNvPr id="576" name="Google Shape;576;p72"/>
          <p:cNvSpPr txBox="1"/>
          <p:nvPr>
            <p:ph idx="2" type="subTitle"/>
          </p:nvPr>
        </p:nvSpPr>
        <p:spPr>
          <a:xfrm>
            <a:off x="720000" y="3552775"/>
            <a:ext cx="2336400" cy="901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77" name="Google Shape;577;p72"/>
          <p:cNvSpPr txBox="1"/>
          <p:nvPr>
            <p:ph idx="3" type="subTitle"/>
          </p:nvPr>
        </p:nvSpPr>
        <p:spPr>
          <a:xfrm>
            <a:off x="3403800" y="3552775"/>
            <a:ext cx="2336400" cy="901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78" name="Google Shape;578;p72"/>
          <p:cNvSpPr txBox="1"/>
          <p:nvPr>
            <p:ph idx="4" type="subTitle"/>
          </p:nvPr>
        </p:nvSpPr>
        <p:spPr>
          <a:xfrm>
            <a:off x="6087600" y="3552775"/>
            <a:ext cx="2336400" cy="901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579" name="Google Shape;579;p72"/>
          <p:cNvSpPr txBox="1"/>
          <p:nvPr>
            <p:ph idx="5" type="subTitle"/>
          </p:nvPr>
        </p:nvSpPr>
        <p:spPr>
          <a:xfrm>
            <a:off x="3403800" y="3116002"/>
            <a:ext cx="2336400" cy="572700"/>
          </a:xfrm>
          <a:prstGeom prst="rect">
            <a:avLst/>
          </a:prstGeom>
          <a:ln>
            <a:noFill/>
          </a:ln>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sp>
        <p:nvSpPr>
          <p:cNvPr id="580" name="Google Shape;580;p72"/>
          <p:cNvSpPr txBox="1"/>
          <p:nvPr>
            <p:ph idx="6" type="subTitle"/>
          </p:nvPr>
        </p:nvSpPr>
        <p:spPr>
          <a:xfrm>
            <a:off x="6087600" y="3116002"/>
            <a:ext cx="2336400" cy="572700"/>
          </a:xfrm>
          <a:prstGeom prst="rect">
            <a:avLst/>
          </a:prstGeom>
          <a:ln>
            <a:noFill/>
          </a:ln>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b="1" sz="2400">
                <a:solidFill>
                  <a:schemeClr val="dk1"/>
                </a:solidFill>
                <a:latin typeface="Anaheim"/>
                <a:ea typeface="Anaheim"/>
                <a:cs typeface="Anaheim"/>
                <a:sym typeface="Anaheim"/>
              </a:defRPr>
            </a:lvl1pPr>
            <a:lvl2pPr lvl="1" rtl="0" algn="ctr">
              <a:lnSpc>
                <a:spcPct val="115000"/>
              </a:lnSpc>
              <a:spcBef>
                <a:spcPts val="0"/>
              </a:spcBef>
              <a:spcAft>
                <a:spcPts val="0"/>
              </a:spcAft>
              <a:buClr>
                <a:schemeClr val="dk1"/>
              </a:buClr>
              <a:buSzPts val="2400"/>
              <a:buNone/>
              <a:defRPr b="1" sz="2400">
                <a:solidFill>
                  <a:schemeClr val="dk1"/>
                </a:solidFill>
              </a:defRPr>
            </a:lvl2pPr>
            <a:lvl3pPr lvl="2" rtl="0" algn="ctr">
              <a:lnSpc>
                <a:spcPct val="115000"/>
              </a:lnSpc>
              <a:spcBef>
                <a:spcPts val="0"/>
              </a:spcBef>
              <a:spcAft>
                <a:spcPts val="0"/>
              </a:spcAft>
              <a:buClr>
                <a:schemeClr val="dk1"/>
              </a:buClr>
              <a:buSzPts val="2400"/>
              <a:buNone/>
              <a:defRPr b="1" sz="2400">
                <a:solidFill>
                  <a:schemeClr val="dk1"/>
                </a:solidFill>
              </a:defRPr>
            </a:lvl3pPr>
            <a:lvl4pPr lvl="3" rtl="0" algn="ctr">
              <a:lnSpc>
                <a:spcPct val="115000"/>
              </a:lnSpc>
              <a:spcBef>
                <a:spcPts val="0"/>
              </a:spcBef>
              <a:spcAft>
                <a:spcPts val="0"/>
              </a:spcAft>
              <a:buClr>
                <a:schemeClr val="dk1"/>
              </a:buClr>
              <a:buSzPts val="2400"/>
              <a:buNone/>
              <a:defRPr b="1" sz="2400">
                <a:solidFill>
                  <a:schemeClr val="dk1"/>
                </a:solidFill>
              </a:defRPr>
            </a:lvl4pPr>
            <a:lvl5pPr lvl="4" rtl="0" algn="ctr">
              <a:lnSpc>
                <a:spcPct val="115000"/>
              </a:lnSpc>
              <a:spcBef>
                <a:spcPts val="0"/>
              </a:spcBef>
              <a:spcAft>
                <a:spcPts val="0"/>
              </a:spcAft>
              <a:buClr>
                <a:schemeClr val="dk1"/>
              </a:buClr>
              <a:buSzPts val="2400"/>
              <a:buNone/>
              <a:defRPr b="1" sz="2400">
                <a:solidFill>
                  <a:schemeClr val="dk1"/>
                </a:solidFill>
              </a:defRPr>
            </a:lvl5pPr>
            <a:lvl6pPr lvl="5" rtl="0" algn="ctr">
              <a:lnSpc>
                <a:spcPct val="115000"/>
              </a:lnSpc>
              <a:spcBef>
                <a:spcPts val="0"/>
              </a:spcBef>
              <a:spcAft>
                <a:spcPts val="0"/>
              </a:spcAft>
              <a:buClr>
                <a:schemeClr val="dk1"/>
              </a:buClr>
              <a:buSzPts val="2400"/>
              <a:buNone/>
              <a:defRPr b="1" sz="2400">
                <a:solidFill>
                  <a:schemeClr val="dk1"/>
                </a:solidFill>
              </a:defRPr>
            </a:lvl6pPr>
            <a:lvl7pPr lvl="6" rtl="0" algn="ctr">
              <a:lnSpc>
                <a:spcPct val="115000"/>
              </a:lnSpc>
              <a:spcBef>
                <a:spcPts val="0"/>
              </a:spcBef>
              <a:spcAft>
                <a:spcPts val="0"/>
              </a:spcAft>
              <a:buClr>
                <a:schemeClr val="dk1"/>
              </a:buClr>
              <a:buSzPts val="2400"/>
              <a:buNone/>
              <a:defRPr b="1" sz="2400">
                <a:solidFill>
                  <a:schemeClr val="dk1"/>
                </a:solidFill>
              </a:defRPr>
            </a:lvl7pPr>
            <a:lvl8pPr lvl="7" rtl="0" algn="ctr">
              <a:lnSpc>
                <a:spcPct val="115000"/>
              </a:lnSpc>
              <a:spcBef>
                <a:spcPts val="0"/>
              </a:spcBef>
              <a:spcAft>
                <a:spcPts val="0"/>
              </a:spcAft>
              <a:buClr>
                <a:schemeClr val="dk1"/>
              </a:buClr>
              <a:buSzPts val="2400"/>
              <a:buNone/>
              <a:defRPr b="1" sz="2400">
                <a:solidFill>
                  <a:schemeClr val="dk1"/>
                </a:solidFill>
              </a:defRPr>
            </a:lvl8pPr>
            <a:lvl9pPr lvl="8" rtl="0" algn="ctr">
              <a:lnSpc>
                <a:spcPct val="115000"/>
              </a:lnSpc>
              <a:spcBef>
                <a:spcPts val="0"/>
              </a:spcBef>
              <a:spcAft>
                <a:spcPts val="0"/>
              </a:spcAft>
              <a:buClr>
                <a:schemeClr val="dk1"/>
              </a:buClr>
              <a:buSzPts val="2400"/>
              <a:buNone/>
              <a:defRPr b="1" sz="2400">
                <a:solidFill>
                  <a:schemeClr val="dk1"/>
                </a:solidFill>
              </a:defRPr>
            </a:lvl9pPr>
          </a:lstStyle>
          <a:p/>
        </p:txBody>
      </p:sp>
      <p:sp>
        <p:nvSpPr>
          <p:cNvPr id="581" name="Google Shape;581;p72"/>
          <p:cNvSpPr txBox="1"/>
          <p:nvPr>
            <p:ph hasCustomPrompt="1" idx="7" type="title"/>
          </p:nvPr>
        </p:nvSpPr>
        <p:spPr>
          <a:xfrm>
            <a:off x="1292400" y="2368613"/>
            <a:ext cx="11916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2" name="Google Shape;582;p72"/>
          <p:cNvSpPr txBox="1"/>
          <p:nvPr>
            <p:ph hasCustomPrompt="1" idx="8" type="title"/>
          </p:nvPr>
        </p:nvSpPr>
        <p:spPr>
          <a:xfrm>
            <a:off x="3976200" y="2368613"/>
            <a:ext cx="11916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3" name="Google Shape;583;p72"/>
          <p:cNvSpPr txBox="1"/>
          <p:nvPr>
            <p:ph hasCustomPrompt="1" idx="9" type="title"/>
          </p:nvPr>
        </p:nvSpPr>
        <p:spPr>
          <a:xfrm>
            <a:off x="6660000" y="2368613"/>
            <a:ext cx="11916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584" name="Google Shape;584;p72"/>
          <p:cNvGrpSpPr/>
          <p:nvPr/>
        </p:nvGrpSpPr>
        <p:grpSpPr>
          <a:xfrm flipH="1" rot="10800000">
            <a:off x="6476484" y="-1645499"/>
            <a:ext cx="4460278" cy="2640549"/>
            <a:chOff x="6476484" y="3873575"/>
            <a:chExt cx="4460278" cy="2640549"/>
          </a:xfrm>
        </p:grpSpPr>
        <p:pic>
          <p:nvPicPr>
            <p:cNvPr id="585" name="Google Shape;585;p72"/>
            <p:cNvPicPr preferRelativeResize="0"/>
            <p:nvPr/>
          </p:nvPicPr>
          <p:blipFill>
            <a:blip r:embed="rId3">
              <a:alphaModFix/>
            </a:blip>
            <a:stretch>
              <a:fillRect/>
            </a:stretch>
          </p:blipFill>
          <p:spPr>
            <a:xfrm>
              <a:off x="7688987" y="3873575"/>
              <a:ext cx="3247775" cy="2194350"/>
            </a:xfrm>
            <a:prstGeom prst="rect">
              <a:avLst/>
            </a:prstGeom>
            <a:noFill/>
            <a:ln>
              <a:noFill/>
            </a:ln>
          </p:spPr>
        </p:pic>
        <p:pic>
          <p:nvPicPr>
            <p:cNvPr id="586" name="Google Shape;586;p72"/>
            <p:cNvPicPr preferRelativeResize="0"/>
            <p:nvPr/>
          </p:nvPicPr>
          <p:blipFill>
            <a:blip r:embed="rId4">
              <a:alphaModFix/>
            </a:blip>
            <a:stretch>
              <a:fillRect/>
            </a:stretch>
          </p:blipFill>
          <p:spPr>
            <a:xfrm>
              <a:off x="6476484" y="4319775"/>
              <a:ext cx="1655932" cy="2194349"/>
            </a:xfrm>
            <a:prstGeom prst="rect">
              <a:avLst/>
            </a:prstGeom>
            <a:noFill/>
            <a:ln>
              <a:noFill/>
            </a:ln>
          </p:spPr>
        </p:pic>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587" name="Shape 587"/>
        <p:cNvGrpSpPr/>
        <p:nvPr/>
      </p:nvGrpSpPr>
      <p:grpSpPr>
        <a:xfrm>
          <a:off x="0" y="0"/>
          <a:ext cx="0" cy="0"/>
          <a:chOff x="0" y="0"/>
          <a:chExt cx="0" cy="0"/>
        </a:xfrm>
      </p:grpSpPr>
      <p:pic>
        <p:nvPicPr>
          <p:cNvPr id="588" name="Google Shape;588;p73"/>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sp>
        <p:nvSpPr>
          <p:cNvPr id="589" name="Google Shape;589;p73"/>
          <p:cNvSpPr txBox="1"/>
          <p:nvPr>
            <p:ph type="ctrTitle"/>
          </p:nvPr>
        </p:nvSpPr>
        <p:spPr>
          <a:xfrm>
            <a:off x="2201509" y="748975"/>
            <a:ext cx="47754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0" name="Google Shape;590;p73"/>
          <p:cNvSpPr txBox="1"/>
          <p:nvPr>
            <p:ph idx="1" type="subTitle"/>
          </p:nvPr>
        </p:nvSpPr>
        <p:spPr>
          <a:xfrm>
            <a:off x="2196075" y="1707500"/>
            <a:ext cx="4786200" cy="13302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a:lvl1pPr>
            <a:lvl2pPr lvl="1" rtl="0" algn="ctr">
              <a:lnSpc>
                <a:spcPct val="115000"/>
              </a:lnSpc>
              <a:spcBef>
                <a:spcPts val="0"/>
              </a:spcBef>
              <a:spcAft>
                <a:spcPts val="0"/>
              </a:spcAft>
              <a:buSzPts val="1800"/>
              <a:buNone/>
              <a:defRPr sz="1800"/>
            </a:lvl2pPr>
            <a:lvl3pPr lvl="2" rtl="0" algn="ctr">
              <a:lnSpc>
                <a:spcPct val="115000"/>
              </a:lnSpc>
              <a:spcBef>
                <a:spcPts val="0"/>
              </a:spcBef>
              <a:spcAft>
                <a:spcPts val="0"/>
              </a:spcAft>
              <a:buSzPts val="1800"/>
              <a:buNone/>
              <a:defRPr sz="1800"/>
            </a:lvl3pPr>
            <a:lvl4pPr lvl="3" rtl="0" algn="ctr">
              <a:lnSpc>
                <a:spcPct val="115000"/>
              </a:lnSpc>
              <a:spcBef>
                <a:spcPts val="0"/>
              </a:spcBef>
              <a:spcAft>
                <a:spcPts val="0"/>
              </a:spcAft>
              <a:buSzPts val="1800"/>
              <a:buNone/>
              <a:defRPr sz="1800"/>
            </a:lvl4pPr>
            <a:lvl5pPr lvl="4" rtl="0" algn="ctr">
              <a:lnSpc>
                <a:spcPct val="115000"/>
              </a:lnSpc>
              <a:spcBef>
                <a:spcPts val="0"/>
              </a:spcBef>
              <a:spcAft>
                <a:spcPts val="0"/>
              </a:spcAft>
              <a:buSzPts val="1800"/>
              <a:buNone/>
              <a:defRPr sz="1800"/>
            </a:lvl5pPr>
            <a:lvl6pPr lvl="5" rtl="0" algn="ctr">
              <a:lnSpc>
                <a:spcPct val="115000"/>
              </a:lnSpc>
              <a:spcBef>
                <a:spcPts val="0"/>
              </a:spcBef>
              <a:spcAft>
                <a:spcPts val="0"/>
              </a:spcAft>
              <a:buSzPts val="1800"/>
              <a:buNone/>
              <a:defRPr sz="1800"/>
            </a:lvl6pPr>
            <a:lvl7pPr lvl="6" rtl="0" algn="ctr">
              <a:lnSpc>
                <a:spcPct val="115000"/>
              </a:lnSpc>
              <a:spcBef>
                <a:spcPts val="0"/>
              </a:spcBef>
              <a:spcAft>
                <a:spcPts val="0"/>
              </a:spcAft>
              <a:buSzPts val="1800"/>
              <a:buNone/>
              <a:defRPr sz="1800"/>
            </a:lvl7pPr>
            <a:lvl8pPr lvl="7" rtl="0" algn="ctr">
              <a:lnSpc>
                <a:spcPct val="115000"/>
              </a:lnSpc>
              <a:spcBef>
                <a:spcPts val="0"/>
              </a:spcBef>
              <a:spcAft>
                <a:spcPts val="0"/>
              </a:spcAft>
              <a:buSzPts val="1800"/>
              <a:buNone/>
              <a:defRPr sz="1800"/>
            </a:lvl8pPr>
            <a:lvl9pPr lvl="8" rtl="0" algn="ctr">
              <a:lnSpc>
                <a:spcPct val="115000"/>
              </a:lnSpc>
              <a:spcBef>
                <a:spcPts val="0"/>
              </a:spcBef>
              <a:spcAft>
                <a:spcPts val="0"/>
              </a:spcAft>
              <a:buSzPts val="1800"/>
              <a:buNone/>
              <a:defRPr sz="1800"/>
            </a:lvl9pPr>
          </a:lstStyle>
          <a:p/>
        </p:txBody>
      </p:sp>
      <p:grpSp>
        <p:nvGrpSpPr>
          <p:cNvPr id="591" name="Google Shape;591;p73"/>
          <p:cNvGrpSpPr/>
          <p:nvPr/>
        </p:nvGrpSpPr>
        <p:grpSpPr>
          <a:xfrm>
            <a:off x="5207475" y="-1665251"/>
            <a:ext cx="4757125" cy="2861734"/>
            <a:chOff x="5458750" y="-1355926"/>
            <a:chExt cx="4757125" cy="2861734"/>
          </a:xfrm>
        </p:grpSpPr>
        <p:pic>
          <p:nvPicPr>
            <p:cNvPr id="592" name="Google Shape;592;p73"/>
            <p:cNvPicPr preferRelativeResize="0"/>
            <p:nvPr/>
          </p:nvPicPr>
          <p:blipFill>
            <a:blip r:embed="rId3">
              <a:alphaModFix/>
            </a:blip>
            <a:stretch>
              <a:fillRect/>
            </a:stretch>
          </p:blipFill>
          <p:spPr>
            <a:xfrm flipH="1" rot="10800000">
              <a:off x="8279225" y="-172372"/>
              <a:ext cx="1936650" cy="1678180"/>
            </a:xfrm>
            <a:prstGeom prst="rect">
              <a:avLst/>
            </a:prstGeom>
            <a:noFill/>
            <a:ln>
              <a:noFill/>
            </a:ln>
          </p:spPr>
        </p:pic>
        <p:pic>
          <p:nvPicPr>
            <p:cNvPr id="593" name="Google Shape;593;p73"/>
            <p:cNvPicPr preferRelativeResize="0"/>
            <p:nvPr/>
          </p:nvPicPr>
          <p:blipFill>
            <a:blip r:embed="rId4">
              <a:alphaModFix/>
            </a:blip>
            <a:stretch>
              <a:fillRect/>
            </a:stretch>
          </p:blipFill>
          <p:spPr>
            <a:xfrm flipH="1" rot="10800000">
              <a:off x="5458750" y="-1355926"/>
              <a:ext cx="3701899" cy="2501201"/>
            </a:xfrm>
            <a:prstGeom prst="rect">
              <a:avLst/>
            </a:prstGeom>
            <a:noFill/>
            <a:ln>
              <a:noFill/>
            </a:ln>
          </p:spPr>
        </p:pic>
      </p:grpSp>
      <p:grpSp>
        <p:nvGrpSpPr>
          <p:cNvPr id="594" name="Google Shape;594;p73"/>
          <p:cNvGrpSpPr/>
          <p:nvPr/>
        </p:nvGrpSpPr>
        <p:grpSpPr>
          <a:xfrm>
            <a:off x="727717" y="3637289"/>
            <a:ext cx="4731040" cy="2976751"/>
            <a:chOff x="727717" y="3637289"/>
            <a:chExt cx="4731040" cy="2976751"/>
          </a:xfrm>
        </p:grpSpPr>
        <p:pic>
          <p:nvPicPr>
            <p:cNvPr id="595" name="Google Shape;595;p73"/>
            <p:cNvPicPr preferRelativeResize="0"/>
            <p:nvPr/>
          </p:nvPicPr>
          <p:blipFill>
            <a:blip r:embed="rId5">
              <a:alphaModFix/>
            </a:blip>
            <a:stretch>
              <a:fillRect/>
            </a:stretch>
          </p:blipFill>
          <p:spPr>
            <a:xfrm flipH="1" rot="10800000">
              <a:off x="3479901" y="4513783"/>
              <a:ext cx="1978856" cy="1223765"/>
            </a:xfrm>
            <a:prstGeom prst="rect">
              <a:avLst/>
            </a:prstGeom>
            <a:noFill/>
            <a:ln>
              <a:noFill/>
            </a:ln>
          </p:spPr>
        </p:pic>
        <p:pic>
          <p:nvPicPr>
            <p:cNvPr id="596" name="Google Shape;596;p73"/>
            <p:cNvPicPr preferRelativeResize="0"/>
            <p:nvPr/>
          </p:nvPicPr>
          <p:blipFill>
            <a:blip r:embed="rId6">
              <a:alphaModFix/>
            </a:blip>
            <a:stretch>
              <a:fillRect/>
            </a:stretch>
          </p:blipFill>
          <p:spPr>
            <a:xfrm flipH="1" rot="-3881196">
              <a:off x="1360765" y="3784479"/>
              <a:ext cx="2024202" cy="2682371"/>
            </a:xfrm>
            <a:prstGeom prst="rect">
              <a:avLst/>
            </a:prstGeom>
            <a:noFill/>
            <a:ln>
              <a:noFill/>
            </a:ln>
          </p:spPr>
        </p:pic>
      </p:grpSp>
      <p:sp>
        <p:nvSpPr>
          <p:cNvPr id="597" name="Google Shape;597;p73"/>
          <p:cNvSpPr txBox="1"/>
          <p:nvPr/>
        </p:nvSpPr>
        <p:spPr>
          <a:xfrm>
            <a:off x="2196225" y="2992485"/>
            <a:ext cx="4786200" cy="525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Be Vietnam Pro"/>
                <a:ea typeface="Be Vietnam Pro"/>
                <a:cs typeface="Be Vietnam Pro"/>
                <a:sym typeface="Be Vietnam Pro"/>
              </a:rPr>
              <a:t>CREDITS: This presentation template was created by </a:t>
            </a:r>
            <a:r>
              <a:rPr b="1" lang="en" sz="1000" u="sng">
                <a:solidFill>
                  <a:schemeClr val="dk2"/>
                </a:solidFill>
                <a:latin typeface="Be Vietnam Pro"/>
                <a:ea typeface="Be Vietnam Pro"/>
                <a:cs typeface="Be Vietnam Pro"/>
                <a:sym typeface="Be Vietnam Pro"/>
                <a:hlinkClick r:id="rId7">
                  <a:extLst>
                    <a:ext uri="{A12FA001-AC4F-418D-AE19-62706E023703}">
                      <ahyp:hlinkClr val="tx"/>
                    </a:ext>
                  </a:extLst>
                </a:hlinkClick>
              </a:rPr>
              <a:t>Slidesgo</a:t>
            </a:r>
            <a:r>
              <a:rPr lang="en" sz="1000" u="sng">
                <a:solidFill>
                  <a:schemeClr val="dk1"/>
                </a:solidFill>
                <a:latin typeface="Be Vietnam Pro"/>
                <a:ea typeface="Be Vietnam Pro"/>
                <a:cs typeface="Be Vietnam Pro"/>
                <a:sym typeface="Be Vietnam Pro"/>
              </a:rPr>
              <a:t>,</a:t>
            </a:r>
            <a:r>
              <a:rPr lang="en" sz="1000">
                <a:solidFill>
                  <a:schemeClr val="dk1"/>
                </a:solidFill>
                <a:latin typeface="Be Vietnam Pro"/>
                <a:ea typeface="Be Vietnam Pro"/>
                <a:cs typeface="Be Vietnam Pro"/>
                <a:sym typeface="Be Vietnam Pro"/>
              </a:rPr>
              <a:t> and includes icons by </a:t>
            </a:r>
            <a:r>
              <a:rPr b="1" lang="en" sz="1000" u="sng">
                <a:solidFill>
                  <a:schemeClr val="dk2"/>
                </a:solidFill>
                <a:latin typeface="Be Vietnam Pro"/>
                <a:ea typeface="Be Vietnam Pro"/>
                <a:cs typeface="Be Vietnam Pro"/>
                <a:sym typeface="Be Vietnam Pro"/>
                <a:hlinkClick r:id="rId8">
                  <a:extLst>
                    <a:ext uri="{A12FA001-AC4F-418D-AE19-62706E023703}">
                      <ahyp:hlinkClr val="tx"/>
                    </a:ext>
                  </a:extLst>
                </a:hlinkClick>
              </a:rPr>
              <a:t>Flaticon</a:t>
            </a:r>
            <a:r>
              <a:rPr b="1" lang="en" sz="1000">
                <a:solidFill>
                  <a:schemeClr val="dk1"/>
                </a:solidFill>
                <a:latin typeface="Be Vietnam Pro"/>
                <a:ea typeface="Be Vietnam Pro"/>
                <a:cs typeface="Be Vietnam Pro"/>
                <a:sym typeface="Be Vietnam Pro"/>
              </a:rPr>
              <a:t> </a:t>
            </a:r>
            <a:r>
              <a:rPr lang="en" sz="1000">
                <a:solidFill>
                  <a:schemeClr val="dk1"/>
                </a:solidFill>
                <a:latin typeface="Be Vietnam Pro"/>
                <a:ea typeface="Be Vietnam Pro"/>
                <a:cs typeface="Be Vietnam Pro"/>
                <a:sym typeface="Be Vietnam Pro"/>
              </a:rPr>
              <a:t>and infographics &amp; images by </a:t>
            </a:r>
            <a:r>
              <a:rPr b="1" lang="en" sz="1000" u="sng">
                <a:solidFill>
                  <a:schemeClr val="dk2"/>
                </a:solidFill>
                <a:latin typeface="Be Vietnam Pro"/>
                <a:ea typeface="Be Vietnam Pro"/>
                <a:cs typeface="Be Vietnam Pro"/>
                <a:sym typeface="Be Vietnam Pro"/>
                <a:hlinkClick r:id="rId9">
                  <a:extLst>
                    <a:ext uri="{A12FA001-AC4F-418D-AE19-62706E023703}">
                      <ahyp:hlinkClr val="tx"/>
                    </a:ext>
                  </a:extLst>
                </a:hlinkClick>
              </a:rPr>
              <a:t>Freepik</a:t>
            </a:r>
            <a:endParaRPr b="1" sz="1000" u="sng">
              <a:solidFill>
                <a:schemeClr val="dk2"/>
              </a:solidFill>
              <a:latin typeface="Be Vietnam Pro"/>
              <a:ea typeface="Be Vietnam Pro"/>
              <a:cs typeface="Be Vietnam Pro"/>
              <a:sym typeface="Be Vietnam Pro"/>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98" name="Shape 598"/>
        <p:cNvGrpSpPr/>
        <p:nvPr/>
      </p:nvGrpSpPr>
      <p:grpSpPr>
        <a:xfrm>
          <a:off x="0" y="0"/>
          <a:ext cx="0" cy="0"/>
          <a:chOff x="0" y="0"/>
          <a:chExt cx="0" cy="0"/>
        </a:xfrm>
      </p:grpSpPr>
      <p:pic>
        <p:nvPicPr>
          <p:cNvPr id="599" name="Google Shape;599;p74"/>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grpSp>
        <p:nvGrpSpPr>
          <p:cNvPr id="600" name="Google Shape;600;p74"/>
          <p:cNvGrpSpPr/>
          <p:nvPr/>
        </p:nvGrpSpPr>
        <p:grpSpPr>
          <a:xfrm>
            <a:off x="-750150" y="-1267152"/>
            <a:ext cx="11770150" cy="7277878"/>
            <a:chOff x="-750150" y="-1267152"/>
            <a:chExt cx="11770150" cy="7277878"/>
          </a:xfrm>
        </p:grpSpPr>
        <p:pic>
          <p:nvPicPr>
            <p:cNvPr id="601" name="Google Shape;601;p74"/>
            <p:cNvPicPr preferRelativeResize="0"/>
            <p:nvPr/>
          </p:nvPicPr>
          <p:blipFill>
            <a:blip r:embed="rId3">
              <a:alphaModFix/>
            </a:blip>
            <a:stretch>
              <a:fillRect/>
            </a:stretch>
          </p:blipFill>
          <p:spPr>
            <a:xfrm>
              <a:off x="8609409" y="1250001"/>
              <a:ext cx="1241366" cy="1809032"/>
            </a:xfrm>
            <a:prstGeom prst="rect">
              <a:avLst/>
            </a:prstGeom>
            <a:noFill/>
            <a:ln>
              <a:noFill/>
            </a:ln>
          </p:spPr>
        </p:pic>
        <p:pic>
          <p:nvPicPr>
            <p:cNvPr id="602" name="Google Shape;602;p74"/>
            <p:cNvPicPr preferRelativeResize="0"/>
            <p:nvPr/>
          </p:nvPicPr>
          <p:blipFill>
            <a:blip r:embed="rId4">
              <a:alphaModFix/>
            </a:blip>
            <a:stretch>
              <a:fillRect/>
            </a:stretch>
          </p:blipFill>
          <p:spPr>
            <a:xfrm>
              <a:off x="-750150" y="71465"/>
              <a:ext cx="1540196" cy="1334658"/>
            </a:xfrm>
            <a:prstGeom prst="rect">
              <a:avLst/>
            </a:prstGeom>
            <a:noFill/>
            <a:ln>
              <a:noFill/>
            </a:ln>
          </p:spPr>
        </p:pic>
        <p:pic>
          <p:nvPicPr>
            <p:cNvPr id="603" name="Google Shape;603;p74"/>
            <p:cNvPicPr preferRelativeResize="0"/>
            <p:nvPr/>
          </p:nvPicPr>
          <p:blipFill>
            <a:blip r:embed="rId5">
              <a:alphaModFix/>
            </a:blip>
            <a:stretch>
              <a:fillRect/>
            </a:stretch>
          </p:blipFill>
          <p:spPr>
            <a:xfrm>
              <a:off x="-7009" y="-1267152"/>
              <a:ext cx="3280208" cy="2215925"/>
            </a:xfrm>
            <a:prstGeom prst="rect">
              <a:avLst/>
            </a:prstGeom>
            <a:noFill/>
            <a:ln>
              <a:noFill/>
            </a:ln>
          </p:spPr>
        </p:pic>
        <p:pic>
          <p:nvPicPr>
            <p:cNvPr id="604" name="Google Shape;604;p74"/>
            <p:cNvPicPr preferRelativeResize="0"/>
            <p:nvPr/>
          </p:nvPicPr>
          <p:blipFill>
            <a:blip r:embed="rId6">
              <a:alphaModFix/>
            </a:blip>
            <a:stretch>
              <a:fillRect/>
            </a:stretch>
          </p:blipFill>
          <p:spPr>
            <a:xfrm>
              <a:off x="7683600" y="2642184"/>
              <a:ext cx="3336400" cy="3368542"/>
            </a:xfrm>
            <a:prstGeom prst="rect">
              <a:avLst/>
            </a:prstGeom>
            <a:noFill/>
            <a:ln>
              <a:noFill/>
            </a:ln>
          </p:spPr>
        </p:pic>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605" name="Shape 605"/>
        <p:cNvGrpSpPr/>
        <p:nvPr/>
      </p:nvGrpSpPr>
      <p:grpSpPr>
        <a:xfrm>
          <a:off x="0" y="0"/>
          <a:ext cx="0" cy="0"/>
          <a:chOff x="0" y="0"/>
          <a:chExt cx="0" cy="0"/>
        </a:xfrm>
      </p:grpSpPr>
      <p:pic>
        <p:nvPicPr>
          <p:cNvPr id="606" name="Google Shape;606;p75"/>
          <p:cNvPicPr preferRelativeResize="0"/>
          <p:nvPr/>
        </p:nvPicPr>
        <p:blipFill rotWithShape="1">
          <a:blip r:embed="rId2">
            <a:alphaModFix amt="13000"/>
          </a:blip>
          <a:srcRect b="0" l="0" r="0" t="15597"/>
          <a:stretch/>
        </p:blipFill>
        <p:spPr>
          <a:xfrm>
            <a:off x="-1" y="0"/>
            <a:ext cx="9144003" cy="5143501"/>
          </a:xfrm>
          <a:prstGeom prst="rect">
            <a:avLst/>
          </a:prstGeom>
          <a:noFill/>
          <a:ln>
            <a:noFill/>
          </a:ln>
        </p:spPr>
      </p:pic>
      <p:grpSp>
        <p:nvGrpSpPr>
          <p:cNvPr id="607" name="Google Shape;607;p75"/>
          <p:cNvGrpSpPr/>
          <p:nvPr/>
        </p:nvGrpSpPr>
        <p:grpSpPr>
          <a:xfrm>
            <a:off x="-882691" y="248500"/>
            <a:ext cx="11819453" cy="5819425"/>
            <a:chOff x="-882691" y="248500"/>
            <a:chExt cx="11819453" cy="5819425"/>
          </a:xfrm>
        </p:grpSpPr>
        <p:pic>
          <p:nvPicPr>
            <p:cNvPr id="608" name="Google Shape;608;p75"/>
            <p:cNvPicPr preferRelativeResize="0"/>
            <p:nvPr/>
          </p:nvPicPr>
          <p:blipFill>
            <a:blip r:embed="rId3">
              <a:alphaModFix/>
            </a:blip>
            <a:stretch>
              <a:fillRect/>
            </a:stretch>
          </p:blipFill>
          <p:spPr>
            <a:xfrm>
              <a:off x="7688987" y="3873575"/>
              <a:ext cx="3247775" cy="2194350"/>
            </a:xfrm>
            <a:prstGeom prst="rect">
              <a:avLst/>
            </a:prstGeom>
            <a:noFill/>
            <a:ln>
              <a:noFill/>
            </a:ln>
          </p:spPr>
        </p:pic>
        <p:pic>
          <p:nvPicPr>
            <p:cNvPr id="609" name="Google Shape;609;p75"/>
            <p:cNvPicPr preferRelativeResize="0"/>
            <p:nvPr/>
          </p:nvPicPr>
          <p:blipFill>
            <a:blip r:embed="rId4">
              <a:alphaModFix/>
            </a:blip>
            <a:stretch>
              <a:fillRect/>
            </a:stretch>
          </p:blipFill>
          <p:spPr>
            <a:xfrm rot="5400000">
              <a:off x="-826812" y="2415076"/>
              <a:ext cx="1544174" cy="954948"/>
            </a:xfrm>
            <a:prstGeom prst="rect">
              <a:avLst/>
            </a:prstGeom>
            <a:noFill/>
            <a:ln>
              <a:noFill/>
            </a:ln>
          </p:spPr>
        </p:pic>
        <p:pic>
          <p:nvPicPr>
            <p:cNvPr id="610" name="Google Shape;610;p75"/>
            <p:cNvPicPr preferRelativeResize="0"/>
            <p:nvPr/>
          </p:nvPicPr>
          <p:blipFill>
            <a:blip r:embed="rId5">
              <a:alphaModFix/>
            </a:blip>
            <a:stretch>
              <a:fillRect/>
            </a:stretch>
          </p:blipFill>
          <p:spPr>
            <a:xfrm>
              <a:off x="-882691" y="248500"/>
              <a:ext cx="1655932" cy="2194349"/>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1" Type="http://schemas.openxmlformats.org/officeDocument/2006/relationships/slideLayout" Target="../slideLayouts/slideLayout70.xml"/><Relationship Id="rId30" Type="http://schemas.openxmlformats.org/officeDocument/2006/relationships/slideLayout" Target="../slideLayouts/slideLayout69.xml"/><Relationship Id="rId11" Type="http://schemas.openxmlformats.org/officeDocument/2006/relationships/slideLayout" Target="../slideLayouts/slideLayout50.xml"/><Relationship Id="rId33" Type="http://schemas.openxmlformats.org/officeDocument/2006/relationships/slideLayout" Target="../slideLayouts/slideLayout72.xml"/><Relationship Id="rId10" Type="http://schemas.openxmlformats.org/officeDocument/2006/relationships/slideLayout" Target="../slideLayouts/slideLayout49.xml"/><Relationship Id="rId32" Type="http://schemas.openxmlformats.org/officeDocument/2006/relationships/slideLayout" Target="../slideLayouts/slideLayout71.xml"/><Relationship Id="rId13" Type="http://schemas.openxmlformats.org/officeDocument/2006/relationships/slideLayout" Target="../slideLayouts/slideLayout52.xml"/><Relationship Id="rId35" Type="http://schemas.openxmlformats.org/officeDocument/2006/relationships/theme" Target="../theme/theme3.xml"/><Relationship Id="rId12" Type="http://schemas.openxmlformats.org/officeDocument/2006/relationships/slideLayout" Target="../slideLayouts/slideLayout51.xml"/><Relationship Id="rId34" Type="http://schemas.openxmlformats.org/officeDocument/2006/relationships/slideLayout" Target="../slideLayouts/slideLayout73.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8" name="Shape 308"/>
        <p:cNvGrpSpPr/>
        <p:nvPr/>
      </p:nvGrpSpPr>
      <p:grpSpPr>
        <a:xfrm>
          <a:off x="0" y="0"/>
          <a:ext cx="0" cy="0"/>
          <a:chOff x="0" y="0"/>
          <a:chExt cx="0" cy="0"/>
        </a:xfrm>
      </p:grpSpPr>
      <p:sp>
        <p:nvSpPr>
          <p:cNvPr id="309" name="Google Shape;309;p4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naheim"/>
              <a:buNone/>
              <a:defRPr b="1" sz="3500">
                <a:solidFill>
                  <a:schemeClr val="dk1"/>
                </a:solidFill>
                <a:latin typeface="Anaheim"/>
                <a:ea typeface="Anaheim"/>
                <a:cs typeface="Anaheim"/>
                <a:sym typeface="Anaheim"/>
              </a:defRPr>
            </a:lvl1pPr>
            <a:lvl2pPr lvl="1" rtl="0">
              <a:spcBef>
                <a:spcPts val="0"/>
              </a:spcBef>
              <a:spcAft>
                <a:spcPts val="0"/>
              </a:spcAft>
              <a:buClr>
                <a:schemeClr val="dk1"/>
              </a:buClr>
              <a:buSzPts val="3500"/>
              <a:buFont typeface="Anaheim"/>
              <a:buNone/>
              <a:defRPr sz="3500">
                <a:solidFill>
                  <a:schemeClr val="dk1"/>
                </a:solidFill>
                <a:latin typeface="Anaheim"/>
                <a:ea typeface="Anaheim"/>
                <a:cs typeface="Anaheim"/>
                <a:sym typeface="Anaheim"/>
              </a:defRPr>
            </a:lvl2pPr>
            <a:lvl3pPr lvl="2" rtl="0">
              <a:spcBef>
                <a:spcPts val="0"/>
              </a:spcBef>
              <a:spcAft>
                <a:spcPts val="0"/>
              </a:spcAft>
              <a:buClr>
                <a:schemeClr val="dk1"/>
              </a:buClr>
              <a:buSzPts val="3500"/>
              <a:buFont typeface="Anaheim"/>
              <a:buNone/>
              <a:defRPr sz="3500">
                <a:solidFill>
                  <a:schemeClr val="dk1"/>
                </a:solidFill>
                <a:latin typeface="Anaheim"/>
                <a:ea typeface="Anaheim"/>
                <a:cs typeface="Anaheim"/>
                <a:sym typeface="Anaheim"/>
              </a:defRPr>
            </a:lvl3pPr>
            <a:lvl4pPr lvl="3" rtl="0">
              <a:spcBef>
                <a:spcPts val="0"/>
              </a:spcBef>
              <a:spcAft>
                <a:spcPts val="0"/>
              </a:spcAft>
              <a:buClr>
                <a:schemeClr val="dk1"/>
              </a:buClr>
              <a:buSzPts val="3500"/>
              <a:buFont typeface="Anaheim"/>
              <a:buNone/>
              <a:defRPr sz="3500">
                <a:solidFill>
                  <a:schemeClr val="dk1"/>
                </a:solidFill>
                <a:latin typeface="Anaheim"/>
                <a:ea typeface="Anaheim"/>
                <a:cs typeface="Anaheim"/>
                <a:sym typeface="Anaheim"/>
              </a:defRPr>
            </a:lvl4pPr>
            <a:lvl5pPr lvl="4" rtl="0">
              <a:spcBef>
                <a:spcPts val="0"/>
              </a:spcBef>
              <a:spcAft>
                <a:spcPts val="0"/>
              </a:spcAft>
              <a:buClr>
                <a:schemeClr val="dk1"/>
              </a:buClr>
              <a:buSzPts val="3500"/>
              <a:buFont typeface="Anaheim"/>
              <a:buNone/>
              <a:defRPr sz="3500">
                <a:solidFill>
                  <a:schemeClr val="dk1"/>
                </a:solidFill>
                <a:latin typeface="Anaheim"/>
                <a:ea typeface="Anaheim"/>
                <a:cs typeface="Anaheim"/>
                <a:sym typeface="Anaheim"/>
              </a:defRPr>
            </a:lvl5pPr>
            <a:lvl6pPr lvl="5" rtl="0">
              <a:spcBef>
                <a:spcPts val="0"/>
              </a:spcBef>
              <a:spcAft>
                <a:spcPts val="0"/>
              </a:spcAft>
              <a:buClr>
                <a:schemeClr val="dk1"/>
              </a:buClr>
              <a:buSzPts val="3500"/>
              <a:buFont typeface="Anaheim"/>
              <a:buNone/>
              <a:defRPr sz="3500">
                <a:solidFill>
                  <a:schemeClr val="dk1"/>
                </a:solidFill>
                <a:latin typeface="Anaheim"/>
                <a:ea typeface="Anaheim"/>
                <a:cs typeface="Anaheim"/>
                <a:sym typeface="Anaheim"/>
              </a:defRPr>
            </a:lvl6pPr>
            <a:lvl7pPr lvl="6" rtl="0">
              <a:spcBef>
                <a:spcPts val="0"/>
              </a:spcBef>
              <a:spcAft>
                <a:spcPts val="0"/>
              </a:spcAft>
              <a:buClr>
                <a:schemeClr val="dk1"/>
              </a:buClr>
              <a:buSzPts val="3500"/>
              <a:buFont typeface="Anaheim"/>
              <a:buNone/>
              <a:defRPr sz="3500">
                <a:solidFill>
                  <a:schemeClr val="dk1"/>
                </a:solidFill>
                <a:latin typeface="Anaheim"/>
                <a:ea typeface="Anaheim"/>
                <a:cs typeface="Anaheim"/>
                <a:sym typeface="Anaheim"/>
              </a:defRPr>
            </a:lvl7pPr>
            <a:lvl8pPr lvl="7" rtl="0">
              <a:spcBef>
                <a:spcPts val="0"/>
              </a:spcBef>
              <a:spcAft>
                <a:spcPts val="0"/>
              </a:spcAft>
              <a:buClr>
                <a:schemeClr val="dk1"/>
              </a:buClr>
              <a:buSzPts val="3500"/>
              <a:buFont typeface="Anaheim"/>
              <a:buNone/>
              <a:defRPr sz="3500">
                <a:solidFill>
                  <a:schemeClr val="dk1"/>
                </a:solidFill>
                <a:latin typeface="Anaheim"/>
                <a:ea typeface="Anaheim"/>
                <a:cs typeface="Anaheim"/>
                <a:sym typeface="Anaheim"/>
              </a:defRPr>
            </a:lvl8pPr>
            <a:lvl9pPr lvl="8" rtl="0">
              <a:spcBef>
                <a:spcPts val="0"/>
              </a:spcBef>
              <a:spcAft>
                <a:spcPts val="0"/>
              </a:spcAft>
              <a:buClr>
                <a:schemeClr val="dk1"/>
              </a:buClr>
              <a:buSzPts val="3500"/>
              <a:buFont typeface="Anaheim"/>
              <a:buNone/>
              <a:defRPr sz="3500">
                <a:solidFill>
                  <a:schemeClr val="dk1"/>
                </a:solidFill>
                <a:latin typeface="Anaheim"/>
                <a:ea typeface="Anaheim"/>
                <a:cs typeface="Anaheim"/>
                <a:sym typeface="Anaheim"/>
              </a:defRPr>
            </a:lvl9pPr>
          </a:lstStyle>
          <a:p/>
        </p:txBody>
      </p:sp>
      <p:sp>
        <p:nvSpPr>
          <p:cNvPr id="310" name="Google Shape;310;p4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1pPr>
            <a:lvl2pPr indent="-317500" lvl="1" marL="9144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2pPr>
            <a:lvl3pPr indent="-317500" lvl="2" marL="13716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3pPr>
            <a:lvl4pPr indent="-317500" lvl="3" marL="18288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4pPr>
            <a:lvl5pPr indent="-317500" lvl="4" marL="22860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5pPr>
            <a:lvl6pPr indent="-317500" lvl="5" marL="27432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6pPr>
            <a:lvl7pPr indent="-317500" lvl="6" marL="32004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7pPr>
            <a:lvl8pPr indent="-317500" lvl="7" marL="3657600" rtl="0">
              <a:lnSpc>
                <a:spcPct val="115000"/>
              </a:lnSpc>
              <a:spcBef>
                <a:spcPts val="1600"/>
              </a:spcBef>
              <a:spcAft>
                <a:spcPts val="0"/>
              </a:spcAft>
              <a:buClr>
                <a:schemeClr val="dk1"/>
              </a:buClr>
              <a:buSzPts val="1400"/>
              <a:buFont typeface="Be Vietnam Pro"/>
              <a:buChar char="○"/>
              <a:defRPr>
                <a:solidFill>
                  <a:schemeClr val="dk1"/>
                </a:solidFill>
                <a:latin typeface="Be Vietnam Pro"/>
                <a:ea typeface="Be Vietnam Pro"/>
                <a:cs typeface="Be Vietnam Pro"/>
                <a:sym typeface="Be Vietnam Pro"/>
              </a:defRPr>
            </a:lvl8pPr>
            <a:lvl9pPr indent="-317500" lvl="8" marL="4114800" rtl="0">
              <a:lnSpc>
                <a:spcPct val="115000"/>
              </a:lnSpc>
              <a:spcBef>
                <a:spcPts val="1600"/>
              </a:spcBef>
              <a:spcAft>
                <a:spcPts val="1600"/>
              </a:spcAft>
              <a:buClr>
                <a:schemeClr val="dk1"/>
              </a:buClr>
              <a:buSzPts val="1400"/>
              <a:buFont typeface="Be Vietnam Pro"/>
              <a:buChar char="■"/>
              <a:defRPr>
                <a:solidFill>
                  <a:schemeClr val="dk1"/>
                </a:solidFill>
                <a:latin typeface="Be Vietnam Pro"/>
                <a:ea typeface="Be Vietnam Pro"/>
                <a:cs typeface="Be Vietnam Pro"/>
                <a:sym typeface="Be Vietnam Pro"/>
              </a:defRPr>
            </a:lvl9pPr>
          </a:lstStyle>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hyperlink" Target="https://drive.google.com/file/d/1qZjlwOvjRvLz5Gi5zBfx5F4aoQRluL_l/view?usp=sharing"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drive.google.com/file/d/1JlvYpeIedkFBBSbrpYUL-YpxdwmBNFsh/view?usp=sharing" TargetMode="Externa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3.jpg"/><Relationship Id="rId4" Type="http://schemas.openxmlformats.org/officeDocument/2006/relationships/image" Target="../media/image26.jpg"/><Relationship Id="rId5" Type="http://schemas.openxmlformats.org/officeDocument/2006/relationships/image" Target="../media/image31.jpg"/><Relationship Id="rId6"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hyperlink" Target="https://climateknowledgeportal.worldbank.org/country/ecuador" TargetMode="External"/><Relationship Id="rId4" Type="http://schemas.openxmlformats.org/officeDocument/2006/relationships/hyperlink" Target="https://climatedata.imf.org/pages/climatechange-data/#cc1" TargetMode="External"/><Relationship Id="rId9" Type="http://schemas.openxmlformats.org/officeDocument/2006/relationships/hyperlink" Target="https://reliefweb.int/report/world/el-nino-anticipatory-action-and-response-plan-august-december-2023-mitigating-expected-impacts-el-nino-induced-climate-extremes-agriculture-and-food-security" TargetMode="External"/><Relationship Id="rId5" Type="http://schemas.openxmlformats.org/officeDocument/2006/relationships/hyperlink" Target="https://www.fao.org/faostat/en/#data/ET" TargetMode="External"/><Relationship Id="rId6" Type="http://schemas.openxmlformats.org/officeDocument/2006/relationships/hyperlink" Target="https://education.nationalgeographic.org/resource/el-nino/" TargetMode="External"/><Relationship Id="rId7" Type="http://schemas.openxmlformats.org/officeDocument/2006/relationships/hyperlink" Target="https://www.weather.gov/ama/elnino" TargetMode="External"/><Relationship Id="rId8" Type="http://schemas.openxmlformats.org/officeDocument/2006/relationships/hyperlink" Target="https://nhess.copernicus.org/articles/23/1507/202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xml"/><Relationship Id="rId3" Type="http://schemas.openxmlformats.org/officeDocument/2006/relationships/hyperlink" Target="https://www.freepik.com/free-vector/gradient-heat-map-background_29575074.htm/?utm_source=slidesgo_template&amp;utm_medium=referral-link&amp;utm_campaign=sg_resources&amp;utm_content=freepik" TargetMode="External"/><Relationship Id="rId4" Type="http://schemas.openxmlformats.org/officeDocument/2006/relationships/hyperlink" Target="https://www.freepik.com/free-vector/gradient-heat-map-background_29575070.htm/?utm_source=slidesgo_template&amp;utm_medium=referral-link&amp;utm_campaign=sg_resources&amp;utm_content=freepik" TargetMode="External"/><Relationship Id="rId9" Type="http://schemas.openxmlformats.org/officeDocument/2006/relationships/hyperlink" Target="https://www.freepik.com/free-photo/man-holding-paper-with-green-energy_13105302.htm/?utm_source=slidesgo_template&amp;utm_medium=referral-link&amp;utm_campaign=sg_resources&amp;utm_content=freepik" TargetMode="External"/><Relationship Id="rId5" Type="http://schemas.openxmlformats.org/officeDocument/2006/relationships/hyperlink" Target="https://www.freepik.com/free-vector/hand-drawn-layers-earth_18954095.htm/?utm_source=slidesgo_template&amp;utm_medium=referral-link&amp;utm_campaign=sg_resources&amp;utm_content=freepik" TargetMode="External"/><Relationship Id="rId6" Type="http://schemas.openxmlformats.org/officeDocument/2006/relationships/hyperlink" Target="https://www.freepik.com/free-vector/realistic-grainy-texture_21846583.htm/?utm_source=slidesgo_template&amp;utm_medium=referral-link&amp;utm_campaign=sg_resources&amp;utm_content=freepik" TargetMode="External"/><Relationship Id="rId7" Type="http://schemas.openxmlformats.org/officeDocument/2006/relationships/hyperlink" Target="https://www.freepik.com/free-photo/weather-effects-with-dessert-trees_31283606.htm/?utm_source=slidesgo_template&amp;utm_medium=referral-link&amp;utm_campaign=sg_resources&amp;utm_content=freepik" TargetMode="External"/><Relationship Id="rId8" Type="http://schemas.openxmlformats.org/officeDocument/2006/relationships/hyperlink" Target="https://www.freepik.com/free-photo/weather-effects-with-volcanic-eruption_31283612.htm/?utm_source=slidesgo_template&amp;utm_medium=referral-link&amp;utm_campaign=sg_resources&amp;utm_content=freepik" TargetMode="External"/><Relationship Id="rId11" Type="http://schemas.openxmlformats.org/officeDocument/2006/relationships/image" Target="../media/image32.png"/><Relationship Id="rId10" Type="http://schemas.openxmlformats.org/officeDocument/2006/relationships/hyperlink" Target="https://www.freepik.com/free-photo/business-person-planning-alternative-energies_21081157.htm/?utm_source=slidesgo_template&amp;utm_medium=referral-link&amp;utm_campaign=sg_resources&amp;utm_content=freepi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34.jpg"/><Relationship Id="rId5" Type="http://schemas.openxmlformats.org/officeDocument/2006/relationships/image" Target="../media/image24.jpg"/><Relationship Id="rId6"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climateknowledgeportal.worldbank.org/country/ecuador" TargetMode="External"/><Relationship Id="rId4" Type="http://schemas.openxmlformats.org/officeDocument/2006/relationships/hyperlink" Target="https://climatedata.imf.org/pages/climatechange-data/#cc1" TargetMode="External"/><Relationship Id="rId5" Type="http://schemas.openxmlformats.org/officeDocument/2006/relationships/hyperlink" Target="https://www.fao.org/faostat/en/#data/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hyperlink" Target="https://docs.google.com/spreadsheets/d/1Z2bv7XPZmPd5l_oR9g8FZet_qmgOnVfr/edit?usp=sharing&amp;ouid=109131816213122077872&amp;rtpof=true&amp;sd=true" TargetMode="Externa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docs.google.com/spreadsheets/d/1nuoMc7RnxdQpR7gPDdYiFzSv7RXK9yUO/edit?usp=sharing&amp;ouid=109131816213122077872&amp;rtpof=true&amp;sd=true"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4" name="Shape 614"/>
        <p:cNvGrpSpPr/>
        <p:nvPr/>
      </p:nvGrpSpPr>
      <p:grpSpPr>
        <a:xfrm>
          <a:off x="0" y="0"/>
          <a:ext cx="0" cy="0"/>
          <a:chOff x="0" y="0"/>
          <a:chExt cx="0" cy="0"/>
        </a:xfrm>
      </p:grpSpPr>
      <p:sp>
        <p:nvSpPr>
          <p:cNvPr id="615" name="Google Shape;615;p76"/>
          <p:cNvSpPr txBox="1"/>
          <p:nvPr>
            <p:ph type="ctrTitle"/>
          </p:nvPr>
        </p:nvSpPr>
        <p:spPr>
          <a:xfrm>
            <a:off x="2205700" y="1487800"/>
            <a:ext cx="6223200" cy="1758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El Nino </a:t>
            </a:r>
            <a:r>
              <a:rPr lang="en"/>
              <a:t>Preparedness</a:t>
            </a:r>
            <a:endParaRPr/>
          </a:p>
        </p:txBody>
      </p:sp>
      <p:sp>
        <p:nvSpPr>
          <p:cNvPr id="616" name="Google Shape;616;p76"/>
          <p:cNvSpPr txBox="1"/>
          <p:nvPr>
            <p:ph idx="1" type="subTitle"/>
          </p:nvPr>
        </p:nvSpPr>
        <p:spPr>
          <a:xfrm>
            <a:off x="2205700" y="3246175"/>
            <a:ext cx="6223200" cy="40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Group S Project Proposal</a:t>
            </a:r>
            <a:endParaRPr/>
          </a:p>
        </p:txBody>
      </p:sp>
      <p:sp>
        <p:nvSpPr>
          <p:cNvPr id="617" name="Google Shape;617;p76"/>
          <p:cNvSpPr txBox="1"/>
          <p:nvPr>
            <p:ph idx="1" type="subTitle"/>
          </p:nvPr>
        </p:nvSpPr>
        <p:spPr>
          <a:xfrm>
            <a:off x="0" y="3655675"/>
            <a:ext cx="3080100" cy="14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Samantha Aitkens</a:t>
            </a:r>
            <a:endParaRPr/>
          </a:p>
          <a:p>
            <a:pPr indent="0" lvl="0" marL="0" rtl="0" algn="l">
              <a:spcBef>
                <a:spcPts val="0"/>
              </a:spcBef>
              <a:spcAft>
                <a:spcPts val="0"/>
              </a:spcAft>
              <a:buNone/>
            </a:pPr>
            <a:r>
              <a:rPr lang="en"/>
              <a:t>Asmaa Maoulainine</a:t>
            </a:r>
            <a:endParaRPr/>
          </a:p>
          <a:p>
            <a:pPr indent="0" lvl="0" marL="0" rtl="0" algn="l">
              <a:spcBef>
                <a:spcPts val="0"/>
              </a:spcBef>
              <a:spcAft>
                <a:spcPts val="0"/>
              </a:spcAft>
              <a:buNone/>
            </a:pPr>
            <a:r>
              <a:rPr lang="en"/>
              <a:t>Kylota Stewart</a:t>
            </a:r>
            <a:endParaRPr/>
          </a:p>
          <a:p>
            <a:pPr indent="0" lvl="0" marL="0" rtl="0" algn="l">
              <a:spcBef>
                <a:spcPts val="0"/>
              </a:spcBef>
              <a:spcAft>
                <a:spcPts val="0"/>
              </a:spcAft>
              <a:buNone/>
            </a:pPr>
            <a:r>
              <a:rPr lang="en"/>
              <a:t>Mizanur Rahman</a:t>
            </a:r>
            <a:endParaRPr/>
          </a:p>
          <a:p>
            <a:pPr indent="0" lvl="0" marL="0" rtl="0" algn="l">
              <a:lnSpc>
                <a:spcPct val="115384"/>
              </a:lnSpc>
              <a:spcBef>
                <a:spcPts val="1400"/>
              </a:spcBef>
              <a:spcAft>
                <a:spcPts val="0"/>
              </a:spcAft>
              <a:buNone/>
            </a:pPr>
            <a:r>
              <a:t/>
            </a:r>
            <a:endParaRPr b="1" sz="1300">
              <a:solidFill>
                <a:srgbClr val="1F1F1F"/>
              </a:solidFill>
              <a:highlight>
                <a:srgbClr val="FFFFFF"/>
              </a:highlight>
              <a:latin typeface="Roboto"/>
              <a:ea typeface="Roboto"/>
              <a:cs typeface="Roboto"/>
              <a:sym typeface="Roboto"/>
            </a:endParaRPr>
          </a:p>
          <a:p>
            <a:pPr indent="0" lvl="0" marL="0" rtl="0" algn="l">
              <a:spcBef>
                <a:spcPts val="4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5"/>
          <p:cNvSpPr txBox="1"/>
          <p:nvPr>
            <p:ph type="ctrTitle"/>
          </p:nvPr>
        </p:nvSpPr>
        <p:spPr>
          <a:xfrm>
            <a:off x="2920800" y="0"/>
            <a:ext cx="6223200" cy="69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Data: </a:t>
            </a:r>
            <a:r>
              <a:rPr lang="en" u="sng">
                <a:solidFill>
                  <a:schemeClr val="hlink"/>
                </a:solidFill>
                <a:hlinkClick r:id="rId3"/>
              </a:rPr>
              <a:t>FAOSTAT</a:t>
            </a:r>
            <a:endParaRPr/>
          </a:p>
        </p:txBody>
      </p:sp>
      <p:pic>
        <p:nvPicPr>
          <p:cNvPr id="674" name="Google Shape;674;p85"/>
          <p:cNvPicPr preferRelativeResize="0"/>
          <p:nvPr/>
        </p:nvPicPr>
        <p:blipFill>
          <a:blip r:embed="rId4">
            <a:alphaModFix/>
          </a:blip>
          <a:stretch>
            <a:fillRect/>
          </a:stretch>
        </p:blipFill>
        <p:spPr>
          <a:xfrm>
            <a:off x="666700" y="698700"/>
            <a:ext cx="8146760" cy="414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6"/>
          <p:cNvSpPr txBox="1"/>
          <p:nvPr>
            <p:ph type="title"/>
          </p:nvPr>
        </p:nvSpPr>
        <p:spPr>
          <a:xfrm>
            <a:off x="3200700" y="0"/>
            <a:ext cx="5943300" cy="64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130">
                <a:latin typeface="Anaheim"/>
                <a:ea typeface="Anaheim"/>
                <a:cs typeface="Anaheim"/>
                <a:sym typeface="Anaheim"/>
              </a:rPr>
              <a:t>Examples of Data: </a:t>
            </a:r>
            <a:r>
              <a:rPr b="1" lang="en" sz="2130" u="sng">
                <a:solidFill>
                  <a:schemeClr val="hlink"/>
                </a:solidFill>
                <a:latin typeface="Anaheim"/>
                <a:ea typeface="Anaheim"/>
                <a:cs typeface="Anaheim"/>
                <a:sym typeface="Anaheim"/>
                <a:hlinkClick r:id="rId3"/>
              </a:rPr>
              <a:t>Climate Change Dashboard-IMF</a:t>
            </a:r>
            <a:endParaRPr b="1" sz="2130">
              <a:latin typeface="Anaheim"/>
              <a:ea typeface="Anaheim"/>
              <a:cs typeface="Anaheim"/>
              <a:sym typeface="Anaheim"/>
            </a:endParaRPr>
          </a:p>
        </p:txBody>
      </p:sp>
      <p:pic>
        <p:nvPicPr>
          <p:cNvPr id="680" name="Google Shape;680;p86"/>
          <p:cNvPicPr preferRelativeResize="0"/>
          <p:nvPr/>
        </p:nvPicPr>
        <p:blipFill>
          <a:blip r:embed="rId4">
            <a:alphaModFix/>
          </a:blip>
          <a:stretch>
            <a:fillRect/>
          </a:stretch>
        </p:blipFill>
        <p:spPr>
          <a:xfrm>
            <a:off x="333375" y="767275"/>
            <a:ext cx="8477250" cy="399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7"/>
          <p:cNvSpPr txBox="1"/>
          <p:nvPr>
            <p:ph type="ctrTitle"/>
          </p:nvPr>
        </p:nvSpPr>
        <p:spPr>
          <a:xfrm>
            <a:off x="2242400" y="167075"/>
            <a:ext cx="6223200" cy="100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Tools</a:t>
            </a:r>
            <a:endParaRPr/>
          </a:p>
        </p:txBody>
      </p:sp>
      <p:sp>
        <p:nvSpPr>
          <p:cNvPr id="686" name="Google Shape;686;p87"/>
          <p:cNvSpPr txBox="1"/>
          <p:nvPr>
            <p:ph idx="1" type="subTitle"/>
          </p:nvPr>
        </p:nvSpPr>
        <p:spPr>
          <a:xfrm>
            <a:off x="2242400" y="1075650"/>
            <a:ext cx="6716700" cy="34854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b="1" lang="en" sz="2100">
                <a:latin typeface="Anaheim"/>
                <a:ea typeface="Anaheim"/>
                <a:cs typeface="Anaheim"/>
                <a:sym typeface="Anaheim"/>
              </a:rPr>
              <a:t>Data Processing and Analysis</a:t>
            </a:r>
            <a:endParaRPr b="1" sz="2100">
              <a:latin typeface="Anaheim"/>
              <a:ea typeface="Anaheim"/>
              <a:cs typeface="Anaheim"/>
              <a:sym typeface="Anaheim"/>
            </a:endParaRPr>
          </a:p>
          <a:p>
            <a:pPr indent="0" lvl="0" marL="914400" rtl="0" algn="l">
              <a:spcBef>
                <a:spcPts val="0"/>
              </a:spcBef>
              <a:spcAft>
                <a:spcPts val="0"/>
              </a:spcAft>
              <a:buNone/>
            </a:pPr>
            <a:r>
              <a:t/>
            </a:r>
            <a:endParaRPr sz="2100">
              <a:latin typeface="Anaheim"/>
              <a:ea typeface="Anaheim"/>
              <a:cs typeface="Anaheim"/>
              <a:sym typeface="Anaheim"/>
            </a:endParaRPr>
          </a:p>
          <a:p>
            <a:pPr indent="-361950" lvl="0" marL="914400" rtl="0" algn="l">
              <a:spcBef>
                <a:spcPts val="0"/>
              </a:spcBef>
              <a:spcAft>
                <a:spcPts val="0"/>
              </a:spcAft>
              <a:buSzPts val="2100"/>
              <a:buFont typeface="Anaheim"/>
              <a:buAutoNum type="arabicPeriod"/>
            </a:pPr>
            <a:r>
              <a:rPr lang="en" sz="2100">
                <a:latin typeface="Anaheim"/>
                <a:ea typeface="Anaheim"/>
                <a:cs typeface="Anaheim"/>
                <a:sym typeface="Anaheim"/>
              </a:rPr>
              <a:t>Python with Pandas, Numpy</a:t>
            </a:r>
            <a:endParaRPr sz="2100">
              <a:latin typeface="Anaheim"/>
              <a:ea typeface="Anaheim"/>
              <a:cs typeface="Anaheim"/>
              <a:sym typeface="Anaheim"/>
            </a:endParaRPr>
          </a:p>
          <a:p>
            <a:pPr indent="0" lvl="0" marL="914400" rtl="0" algn="l">
              <a:spcBef>
                <a:spcPts val="0"/>
              </a:spcBef>
              <a:spcAft>
                <a:spcPts val="0"/>
              </a:spcAft>
              <a:buNone/>
            </a:pPr>
            <a:r>
              <a:t/>
            </a:r>
            <a:endParaRPr sz="2100">
              <a:latin typeface="Anaheim"/>
              <a:ea typeface="Anaheim"/>
              <a:cs typeface="Anaheim"/>
              <a:sym typeface="Anaheim"/>
            </a:endParaRPr>
          </a:p>
          <a:p>
            <a:pPr indent="0" lvl="0" marL="914400" rtl="0" algn="l">
              <a:spcBef>
                <a:spcPts val="0"/>
              </a:spcBef>
              <a:spcAft>
                <a:spcPts val="0"/>
              </a:spcAft>
              <a:buNone/>
            </a:pPr>
            <a:r>
              <a:rPr b="1" lang="en" sz="2100">
                <a:latin typeface="Anaheim"/>
                <a:ea typeface="Anaheim"/>
                <a:cs typeface="Anaheim"/>
                <a:sym typeface="Anaheim"/>
              </a:rPr>
              <a:t>Visualization</a:t>
            </a:r>
            <a:r>
              <a:rPr b="1" lang="en" sz="2100">
                <a:latin typeface="Anaheim"/>
                <a:ea typeface="Anaheim"/>
                <a:cs typeface="Anaheim"/>
                <a:sym typeface="Anaheim"/>
              </a:rPr>
              <a:t> Tools:</a:t>
            </a:r>
            <a:endParaRPr b="1" sz="2100">
              <a:latin typeface="Anaheim"/>
              <a:ea typeface="Anaheim"/>
              <a:cs typeface="Anaheim"/>
              <a:sym typeface="Anaheim"/>
            </a:endParaRPr>
          </a:p>
          <a:p>
            <a:pPr indent="-361950" lvl="0" marL="914400" rtl="0" algn="l">
              <a:spcBef>
                <a:spcPts val="0"/>
              </a:spcBef>
              <a:spcAft>
                <a:spcPts val="0"/>
              </a:spcAft>
              <a:buSzPts val="2100"/>
              <a:buFont typeface="Anaheim"/>
              <a:buAutoNum type="arabicPeriod"/>
            </a:pPr>
            <a:r>
              <a:rPr lang="en" sz="2100">
                <a:latin typeface="Anaheim"/>
                <a:ea typeface="Anaheim"/>
                <a:cs typeface="Anaheim"/>
                <a:sym typeface="Anaheim"/>
              </a:rPr>
              <a:t>Tableau</a:t>
            </a:r>
            <a:endParaRPr sz="2100">
              <a:latin typeface="Anaheim"/>
              <a:ea typeface="Anaheim"/>
              <a:cs typeface="Anaheim"/>
              <a:sym typeface="Anaheim"/>
            </a:endParaRPr>
          </a:p>
          <a:p>
            <a:pPr indent="-361950" lvl="0" marL="914400" rtl="0" algn="l">
              <a:spcBef>
                <a:spcPts val="0"/>
              </a:spcBef>
              <a:spcAft>
                <a:spcPts val="0"/>
              </a:spcAft>
              <a:buSzPts val="2100"/>
              <a:buFont typeface="Anaheim"/>
              <a:buAutoNum type="arabicPeriod"/>
            </a:pPr>
            <a:r>
              <a:rPr lang="en" sz="2100">
                <a:latin typeface="Anaheim"/>
                <a:ea typeface="Anaheim"/>
                <a:cs typeface="Anaheim"/>
                <a:sym typeface="Anaheim"/>
              </a:rPr>
              <a:t>Power BI</a:t>
            </a:r>
            <a:endParaRPr sz="2100">
              <a:latin typeface="Anaheim"/>
              <a:ea typeface="Anaheim"/>
              <a:cs typeface="Anaheim"/>
              <a:sym typeface="Anaheim"/>
            </a:endParaRPr>
          </a:p>
          <a:p>
            <a:pPr indent="-361950" lvl="0" marL="914400" rtl="0" algn="l">
              <a:spcBef>
                <a:spcPts val="0"/>
              </a:spcBef>
              <a:spcAft>
                <a:spcPts val="0"/>
              </a:spcAft>
              <a:buSzPts val="2100"/>
              <a:buFont typeface="Anaheim"/>
              <a:buAutoNum type="arabicPeriod"/>
            </a:pPr>
            <a:r>
              <a:rPr lang="en" sz="2100">
                <a:latin typeface="Anaheim"/>
                <a:ea typeface="Anaheim"/>
                <a:cs typeface="Anaheim"/>
                <a:sym typeface="Anaheim"/>
              </a:rPr>
              <a:t>Python libraries such as, MatplotLib, Seaborn &amp; Plotly</a:t>
            </a:r>
            <a:endParaRPr sz="2100">
              <a:latin typeface="Anaheim"/>
              <a:ea typeface="Anaheim"/>
              <a:cs typeface="Anaheim"/>
              <a:sym typeface="Anahei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8"/>
          <p:cNvSpPr txBox="1"/>
          <p:nvPr>
            <p:ph type="ctrTitle"/>
          </p:nvPr>
        </p:nvSpPr>
        <p:spPr>
          <a:xfrm>
            <a:off x="2121425" y="1426925"/>
            <a:ext cx="6673500" cy="2555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sz="2800"/>
          </a:p>
          <a:p>
            <a:pPr indent="-381000" lvl="0" marL="1371600" rtl="0" algn="l">
              <a:spcBef>
                <a:spcPts val="0"/>
              </a:spcBef>
              <a:spcAft>
                <a:spcPts val="0"/>
              </a:spcAft>
              <a:buSzPts val="2400"/>
              <a:buAutoNum type="arabicPeriod"/>
            </a:pPr>
            <a:r>
              <a:rPr b="0" lang="en" sz="2400"/>
              <a:t>Regression </a:t>
            </a:r>
            <a:r>
              <a:rPr b="0" lang="en" sz="2400"/>
              <a:t>analysis based on the historical data after splitting the data as Train and Test data.</a:t>
            </a:r>
            <a:endParaRPr b="0" sz="2400"/>
          </a:p>
          <a:p>
            <a:pPr indent="-381000" lvl="0" marL="1371600" rtl="0" algn="l">
              <a:spcBef>
                <a:spcPts val="0"/>
              </a:spcBef>
              <a:spcAft>
                <a:spcPts val="0"/>
              </a:spcAft>
              <a:buSzPts val="2400"/>
              <a:buAutoNum type="arabicPeriod"/>
            </a:pPr>
            <a:r>
              <a:rPr b="0" lang="en" sz="2400"/>
              <a:t>Then, prediction will be made about the future.</a:t>
            </a:r>
            <a:endParaRPr b="0" sz="2400"/>
          </a:p>
          <a:p>
            <a:pPr indent="-381000" lvl="0" marL="1371600" rtl="0" algn="l">
              <a:spcBef>
                <a:spcPts val="0"/>
              </a:spcBef>
              <a:spcAft>
                <a:spcPts val="0"/>
              </a:spcAft>
              <a:buSzPts val="2400"/>
              <a:buAutoNum type="arabicPeriod"/>
            </a:pPr>
            <a:r>
              <a:rPr b="0" lang="en" sz="2400"/>
              <a:t>Last, visualization of patterns.</a:t>
            </a:r>
            <a:endParaRPr b="0" sz="2400"/>
          </a:p>
        </p:txBody>
      </p:sp>
      <p:sp>
        <p:nvSpPr>
          <p:cNvPr id="692" name="Google Shape;692;p88"/>
          <p:cNvSpPr txBox="1"/>
          <p:nvPr/>
        </p:nvSpPr>
        <p:spPr>
          <a:xfrm>
            <a:off x="6012075" y="233775"/>
            <a:ext cx="3000000" cy="754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700">
                <a:solidFill>
                  <a:schemeClr val="dk1"/>
                </a:solidFill>
                <a:latin typeface="Anaheim"/>
                <a:ea typeface="Anaheim"/>
                <a:cs typeface="Anaheim"/>
                <a:sym typeface="Anaheim"/>
              </a:rPr>
              <a:t>Data Analysis</a:t>
            </a:r>
            <a:endParaRPr b="1" sz="3700">
              <a:solidFill>
                <a:schemeClr val="dk1"/>
              </a:solidFill>
              <a:latin typeface="Anaheim"/>
              <a:ea typeface="Anaheim"/>
              <a:cs typeface="Anaheim"/>
              <a:sym typeface="Anahei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9"/>
          <p:cNvSpPr txBox="1"/>
          <p:nvPr>
            <p:ph idx="4294967295" type="ctrTitle"/>
          </p:nvPr>
        </p:nvSpPr>
        <p:spPr>
          <a:xfrm>
            <a:off x="3592075" y="0"/>
            <a:ext cx="5551800" cy="608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Conclusion</a:t>
            </a:r>
            <a:endParaRPr/>
          </a:p>
        </p:txBody>
      </p:sp>
      <p:sp>
        <p:nvSpPr>
          <p:cNvPr id="698" name="Google Shape;698;p89"/>
          <p:cNvSpPr txBox="1"/>
          <p:nvPr/>
        </p:nvSpPr>
        <p:spPr>
          <a:xfrm>
            <a:off x="604200" y="886325"/>
            <a:ext cx="7704000" cy="3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Be Vietnam Pro"/>
                <a:ea typeface="Be Vietnam Pro"/>
                <a:cs typeface="Be Vietnam Pro"/>
                <a:sym typeface="Be Vietnam Pro"/>
              </a:rPr>
              <a:t>	With this knowledge, we will be able to reach a higher state of preparedness so that future El Nino and La Nina storms will not be as devastating. </a:t>
            </a:r>
            <a:endParaRPr>
              <a:solidFill>
                <a:schemeClr val="dk1"/>
              </a:solidFill>
              <a:latin typeface="Be Vietnam Pro"/>
              <a:ea typeface="Be Vietnam Pro"/>
              <a:cs typeface="Be Vietnam Pro"/>
              <a:sym typeface="Be Vietnam Pro"/>
            </a:endParaRPr>
          </a:p>
          <a:p>
            <a:pPr indent="0" lvl="0" marL="0" rtl="0" algn="l">
              <a:lnSpc>
                <a:spcPct val="115000"/>
              </a:lnSpc>
              <a:spcBef>
                <a:spcPts val="0"/>
              </a:spcBef>
              <a:spcAft>
                <a:spcPts val="0"/>
              </a:spcAft>
              <a:buNone/>
            </a:pPr>
            <a:r>
              <a:t/>
            </a:r>
            <a:endParaRPr>
              <a:solidFill>
                <a:schemeClr val="dk1"/>
              </a:solidFill>
              <a:latin typeface="Be Vietnam Pro"/>
              <a:ea typeface="Be Vietnam Pro"/>
              <a:cs typeface="Be Vietnam Pro"/>
              <a:sym typeface="Be Vietnam Pro"/>
            </a:endParaRPr>
          </a:p>
          <a:p>
            <a:pPr indent="457200" lvl="0" marL="0" rtl="0" algn="l">
              <a:lnSpc>
                <a:spcPct val="115000"/>
              </a:lnSpc>
              <a:spcBef>
                <a:spcPts val="0"/>
              </a:spcBef>
              <a:spcAft>
                <a:spcPts val="0"/>
              </a:spcAft>
              <a:buNone/>
            </a:pPr>
            <a:r>
              <a:rPr lang="en">
                <a:solidFill>
                  <a:schemeClr val="dk1"/>
                </a:solidFill>
                <a:latin typeface="Be Vietnam Pro"/>
                <a:ea typeface="Be Vietnam Pro"/>
                <a:cs typeface="Be Vietnam Pro"/>
                <a:sym typeface="Be Vietnam Pro"/>
              </a:rPr>
              <a:t>Once this is done, future works should </a:t>
            </a:r>
            <a:r>
              <a:rPr lang="en">
                <a:solidFill>
                  <a:srgbClr val="0000FF"/>
                </a:solidFill>
                <a:latin typeface="Be Vietnam Pro"/>
                <a:ea typeface="Be Vietnam Pro"/>
                <a:cs typeface="Be Vietnam Pro"/>
                <a:sym typeface="Be Vietnam Pro"/>
              </a:rPr>
              <a:t>build </a:t>
            </a:r>
            <a:r>
              <a:rPr lang="en">
                <a:solidFill>
                  <a:schemeClr val="dk1"/>
                </a:solidFill>
                <a:latin typeface="Be Vietnam Pro"/>
                <a:ea typeface="Be Vietnam Pro"/>
                <a:cs typeface="Be Vietnam Pro"/>
                <a:sym typeface="Be Vietnam Pro"/>
              </a:rPr>
              <a:t>on this foundation and follow the model to pull data about the polar ice caps melting and </a:t>
            </a:r>
            <a:r>
              <a:rPr lang="en">
                <a:solidFill>
                  <a:schemeClr val="dk1"/>
                </a:solidFill>
                <a:latin typeface="Be Vietnam Pro"/>
                <a:ea typeface="Be Vietnam Pro"/>
                <a:cs typeface="Be Vietnam Pro"/>
                <a:sym typeface="Be Vietnam Pro"/>
              </a:rPr>
              <a:t>determine</a:t>
            </a:r>
            <a:r>
              <a:rPr lang="en">
                <a:solidFill>
                  <a:schemeClr val="dk1"/>
                </a:solidFill>
                <a:latin typeface="Be Vietnam Pro"/>
                <a:ea typeface="Be Vietnam Pro"/>
                <a:cs typeface="Be Vietnam Pro"/>
                <a:sym typeface="Be Vietnam Pro"/>
              </a:rPr>
              <a:t> how fast they have been melting, and determine the rate of increase, and use this to cast prediction for how fast the ice caps will melt, when they will be </a:t>
            </a:r>
            <a:r>
              <a:rPr lang="en">
                <a:solidFill>
                  <a:schemeClr val="dk1"/>
                </a:solidFill>
                <a:latin typeface="Be Vietnam Pro"/>
                <a:ea typeface="Be Vietnam Pro"/>
                <a:cs typeface="Be Vietnam Pro"/>
                <a:sym typeface="Be Vietnam Pro"/>
              </a:rPr>
              <a:t>completely</a:t>
            </a:r>
            <a:r>
              <a:rPr lang="en">
                <a:solidFill>
                  <a:schemeClr val="dk1"/>
                </a:solidFill>
                <a:latin typeface="Be Vietnam Pro"/>
                <a:ea typeface="Be Vietnam Pro"/>
                <a:cs typeface="Be Vietnam Pro"/>
                <a:sym typeface="Be Vietnam Pro"/>
              </a:rPr>
              <a:t> gone, and how high sea levels might rise. </a:t>
            </a:r>
            <a:endParaRPr>
              <a:solidFill>
                <a:schemeClr val="dk1"/>
              </a:solidFill>
              <a:latin typeface="Be Vietnam Pro"/>
              <a:ea typeface="Be Vietnam Pro"/>
              <a:cs typeface="Be Vietnam Pro"/>
              <a:sym typeface="Be Vietnam Pro"/>
            </a:endParaRPr>
          </a:p>
          <a:p>
            <a:pPr indent="457200" lvl="0" marL="0" rtl="0" algn="l">
              <a:lnSpc>
                <a:spcPct val="115000"/>
              </a:lnSpc>
              <a:spcBef>
                <a:spcPts val="0"/>
              </a:spcBef>
              <a:spcAft>
                <a:spcPts val="0"/>
              </a:spcAft>
              <a:buNone/>
            </a:pPr>
            <a:r>
              <a:t/>
            </a:r>
            <a:endParaRPr>
              <a:solidFill>
                <a:schemeClr val="dk1"/>
              </a:solidFill>
              <a:latin typeface="Be Vietnam Pro"/>
              <a:ea typeface="Be Vietnam Pro"/>
              <a:cs typeface="Be Vietnam Pro"/>
              <a:sym typeface="Be Vietnam Pro"/>
            </a:endParaRPr>
          </a:p>
          <a:p>
            <a:pPr indent="457200" lvl="0" marL="0" rtl="0" algn="l">
              <a:lnSpc>
                <a:spcPct val="115000"/>
              </a:lnSpc>
              <a:spcBef>
                <a:spcPts val="0"/>
              </a:spcBef>
              <a:spcAft>
                <a:spcPts val="0"/>
              </a:spcAft>
              <a:buNone/>
            </a:pPr>
            <a:r>
              <a:rPr lang="en">
                <a:solidFill>
                  <a:schemeClr val="dk1"/>
                </a:solidFill>
                <a:latin typeface="Be Vietnam Pro"/>
                <a:ea typeface="Be Vietnam Pro"/>
                <a:cs typeface="Be Vietnam Pro"/>
                <a:sym typeface="Be Vietnam Pro"/>
              </a:rPr>
              <a:t>With this information, we can </a:t>
            </a:r>
            <a:r>
              <a:rPr lang="en">
                <a:solidFill>
                  <a:schemeClr val="dk1"/>
                </a:solidFill>
                <a:latin typeface="Be Vietnam Pro"/>
                <a:ea typeface="Be Vietnam Pro"/>
                <a:cs typeface="Be Vietnam Pro"/>
                <a:sym typeface="Be Vietnam Pro"/>
              </a:rPr>
              <a:t>protect</a:t>
            </a:r>
            <a:r>
              <a:rPr lang="en">
                <a:solidFill>
                  <a:schemeClr val="dk1"/>
                </a:solidFill>
                <a:latin typeface="Be Vietnam Pro"/>
                <a:ea typeface="Be Vietnam Pro"/>
                <a:cs typeface="Be Vietnam Pro"/>
                <a:sym typeface="Be Vietnam Pro"/>
              </a:rPr>
              <a:t> people and planet from the dire future predicted by the movie “2012”. </a:t>
            </a:r>
            <a:endParaRPr>
              <a:solidFill>
                <a:srgbClr val="FFFFFF"/>
              </a:solidFill>
              <a:latin typeface="Be Vietnam Pro"/>
              <a:ea typeface="Be Vietnam Pro"/>
              <a:cs typeface="Be Vietnam Pro"/>
              <a:sym typeface="Be Vietnam Pro"/>
            </a:endParaRPr>
          </a:p>
          <a:p>
            <a:pPr indent="0" lvl="0" marL="0" rtl="0" algn="l">
              <a:lnSpc>
                <a:spcPct val="115000"/>
              </a:lnSpc>
              <a:spcBef>
                <a:spcPts val="0"/>
              </a:spcBef>
              <a:spcAft>
                <a:spcPts val="0"/>
              </a:spcAft>
              <a:buNone/>
            </a:pPr>
            <a:r>
              <a:t/>
            </a:r>
            <a:endParaRPr>
              <a:solidFill>
                <a:srgbClr val="FFFFFF"/>
              </a:solidFill>
              <a:latin typeface="Be Vietnam Pro"/>
              <a:ea typeface="Be Vietnam Pro"/>
              <a:cs typeface="Be Vietnam Pro"/>
              <a:sym typeface="Be Vietnam Pro"/>
            </a:endParaRPr>
          </a:p>
          <a:p>
            <a:pPr indent="0" lvl="0" marL="0" rtl="0" algn="l">
              <a:lnSpc>
                <a:spcPct val="115000"/>
              </a:lnSpc>
              <a:spcBef>
                <a:spcPts val="0"/>
              </a:spcBef>
              <a:spcAft>
                <a:spcPts val="0"/>
              </a:spcAft>
              <a:buNone/>
            </a:pPr>
            <a:r>
              <a:t/>
            </a:r>
            <a:endParaRPr>
              <a:solidFill>
                <a:srgbClr val="FFFFFF"/>
              </a:solidFill>
              <a:latin typeface="Be Vietnam Pro"/>
              <a:ea typeface="Be Vietnam Pro"/>
              <a:cs typeface="Be Vietnam Pro"/>
              <a:sym typeface="Be Vietnam Pro"/>
            </a:endParaRPr>
          </a:p>
          <a:p>
            <a:pPr indent="0" lvl="0" marL="0" rtl="0" algn="l">
              <a:lnSpc>
                <a:spcPct val="115000"/>
              </a:lnSpc>
              <a:spcBef>
                <a:spcPts val="0"/>
              </a:spcBef>
              <a:spcAft>
                <a:spcPts val="0"/>
              </a:spcAft>
              <a:buNone/>
            </a:pPr>
            <a:r>
              <a:t/>
            </a:r>
            <a:endParaRPr>
              <a:solidFill>
                <a:srgbClr val="FFFFFF"/>
              </a:solidFill>
              <a:latin typeface="Be Vietnam Pro"/>
              <a:ea typeface="Be Vietnam Pro"/>
              <a:cs typeface="Be Vietnam Pro"/>
              <a:sym typeface="Be Vietnam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2" name="Shape 702"/>
        <p:cNvGrpSpPr/>
        <p:nvPr/>
      </p:nvGrpSpPr>
      <p:grpSpPr>
        <a:xfrm>
          <a:off x="0" y="0"/>
          <a:ext cx="0" cy="0"/>
          <a:chOff x="0" y="0"/>
          <a:chExt cx="0" cy="0"/>
        </a:xfrm>
      </p:grpSpPr>
      <p:sp>
        <p:nvSpPr>
          <p:cNvPr id="703" name="Google Shape;703;p90"/>
          <p:cNvSpPr txBox="1"/>
          <p:nvPr>
            <p:ph idx="4294967295" type="ctrTitle"/>
          </p:nvPr>
        </p:nvSpPr>
        <p:spPr>
          <a:xfrm>
            <a:off x="3592075" y="0"/>
            <a:ext cx="5551800" cy="608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Conclusion 2</a:t>
            </a:r>
            <a:endParaRPr/>
          </a:p>
        </p:txBody>
      </p:sp>
      <p:pic>
        <p:nvPicPr>
          <p:cNvPr id="704" name="Google Shape;704;p90"/>
          <p:cNvPicPr preferRelativeResize="0"/>
          <p:nvPr/>
        </p:nvPicPr>
        <p:blipFill>
          <a:blip r:embed="rId3">
            <a:alphaModFix/>
          </a:blip>
          <a:stretch>
            <a:fillRect/>
          </a:stretch>
        </p:blipFill>
        <p:spPr>
          <a:xfrm>
            <a:off x="152400" y="761100"/>
            <a:ext cx="3933074" cy="2523475"/>
          </a:xfrm>
          <a:prstGeom prst="rect">
            <a:avLst/>
          </a:prstGeom>
          <a:noFill/>
          <a:ln>
            <a:noFill/>
          </a:ln>
        </p:spPr>
      </p:pic>
      <p:pic>
        <p:nvPicPr>
          <p:cNvPr id="705" name="Google Shape;705;p90"/>
          <p:cNvPicPr preferRelativeResize="0"/>
          <p:nvPr/>
        </p:nvPicPr>
        <p:blipFill>
          <a:blip r:embed="rId4">
            <a:alphaModFix/>
          </a:blip>
          <a:stretch>
            <a:fillRect/>
          </a:stretch>
        </p:blipFill>
        <p:spPr>
          <a:xfrm>
            <a:off x="4237875" y="761100"/>
            <a:ext cx="1992299" cy="1992301"/>
          </a:xfrm>
          <a:prstGeom prst="rect">
            <a:avLst/>
          </a:prstGeom>
          <a:noFill/>
          <a:ln>
            <a:noFill/>
          </a:ln>
        </p:spPr>
      </p:pic>
      <p:pic>
        <p:nvPicPr>
          <p:cNvPr id="706" name="Google Shape;706;p90"/>
          <p:cNvPicPr preferRelativeResize="0"/>
          <p:nvPr/>
        </p:nvPicPr>
        <p:blipFill>
          <a:blip r:embed="rId5">
            <a:alphaModFix/>
          </a:blip>
          <a:stretch>
            <a:fillRect/>
          </a:stretch>
        </p:blipFill>
        <p:spPr>
          <a:xfrm>
            <a:off x="7126875" y="761100"/>
            <a:ext cx="1864726" cy="1864726"/>
          </a:xfrm>
          <a:prstGeom prst="rect">
            <a:avLst/>
          </a:prstGeom>
          <a:noFill/>
          <a:ln>
            <a:noFill/>
          </a:ln>
        </p:spPr>
      </p:pic>
      <p:pic>
        <p:nvPicPr>
          <p:cNvPr id="707" name="Google Shape;707;p90"/>
          <p:cNvPicPr preferRelativeResize="0"/>
          <p:nvPr/>
        </p:nvPicPr>
        <p:blipFill>
          <a:blip r:embed="rId6">
            <a:alphaModFix/>
          </a:blip>
          <a:stretch>
            <a:fillRect/>
          </a:stretch>
        </p:blipFill>
        <p:spPr>
          <a:xfrm>
            <a:off x="152400" y="3436975"/>
            <a:ext cx="2557647" cy="1554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1"/>
          <p:cNvSpPr txBox="1"/>
          <p:nvPr>
            <p:ph type="ctrTitle"/>
          </p:nvPr>
        </p:nvSpPr>
        <p:spPr>
          <a:xfrm>
            <a:off x="1775075" y="0"/>
            <a:ext cx="2349000" cy="60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References</a:t>
            </a:r>
            <a:endParaRPr/>
          </a:p>
        </p:txBody>
      </p:sp>
      <p:sp>
        <p:nvSpPr>
          <p:cNvPr id="713" name="Google Shape;713;p91"/>
          <p:cNvSpPr txBox="1"/>
          <p:nvPr/>
        </p:nvSpPr>
        <p:spPr>
          <a:xfrm>
            <a:off x="0" y="379350"/>
            <a:ext cx="9144000" cy="391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u="sng">
                <a:solidFill>
                  <a:schemeClr val="dk2"/>
                </a:solidFill>
                <a:latin typeface="Be Vietnam Pro"/>
                <a:ea typeface="Be Vietnam Pro"/>
                <a:cs typeface="Be Vietnam Pro"/>
                <a:sym typeface="Be Vietnam Pro"/>
                <a:hlinkClick r:id="rId3">
                  <a:extLst>
                    <a:ext uri="{A12FA001-AC4F-418D-AE19-62706E023703}">
                      <ahyp:hlinkClr val="tx"/>
                    </a:ext>
                  </a:extLst>
                </a:hlinkClick>
              </a:rPr>
              <a:t>https://climateknowledgeportal.worldbank.org/country/ecuador</a:t>
            </a:r>
            <a:endParaRPr>
              <a:solidFill>
                <a:schemeClr val="dk2"/>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a:solidFill>
                <a:schemeClr val="dk2"/>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u="sng">
                <a:solidFill>
                  <a:schemeClr val="dk2"/>
                </a:solidFill>
                <a:latin typeface="Be Vietnam Pro"/>
                <a:ea typeface="Be Vietnam Pro"/>
                <a:cs typeface="Be Vietnam Pro"/>
                <a:sym typeface="Be Vietnam Pro"/>
                <a:hlinkClick r:id="rId4">
                  <a:extLst>
                    <a:ext uri="{A12FA001-AC4F-418D-AE19-62706E023703}">
                      <ahyp:hlinkClr val="tx"/>
                    </a:ext>
                  </a:extLst>
                </a:hlinkClick>
              </a:rPr>
              <a:t>https://climatedata.imf.org/pages/climatechange-data/#cc1</a:t>
            </a:r>
            <a:endParaRPr>
              <a:solidFill>
                <a:schemeClr val="dk2"/>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a:solidFill>
                <a:schemeClr val="dk2"/>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u="sng">
                <a:solidFill>
                  <a:schemeClr val="dk2"/>
                </a:solidFill>
                <a:latin typeface="Be Vietnam Pro"/>
                <a:ea typeface="Be Vietnam Pro"/>
                <a:cs typeface="Be Vietnam Pro"/>
                <a:sym typeface="Be Vietnam Pro"/>
                <a:hlinkClick r:id="rId5">
                  <a:extLst>
                    <a:ext uri="{A12FA001-AC4F-418D-AE19-62706E023703}">
                      <ahyp:hlinkClr val="tx"/>
                    </a:ext>
                  </a:extLst>
                </a:hlinkClick>
              </a:rPr>
              <a:t>https://www.fao.org/faostat/en/#data/ET</a:t>
            </a:r>
            <a:endParaRPr>
              <a:solidFill>
                <a:schemeClr val="dk2"/>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a:solidFill>
                <a:schemeClr val="dk2"/>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u="sng">
                <a:solidFill>
                  <a:schemeClr val="dk2"/>
                </a:solidFill>
                <a:latin typeface="Be Vietnam Pro"/>
                <a:ea typeface="Be Vietnam Pro"/>
                <a:cs typeface="Be Vietnam Pro"/>
                <a:sym typeface="Be Vietnam Pro"/>
                <a:hlinkClick r:id="rId6">
                  <a:extLst>
                    <a:ext uri="{A12FA001-AC4F-418D-AE19-62706E023703}">
                      <ahyp:hlinkClr val="tx"/>
                    </a:ext>
                  </a:extLst>
                </a:hlinkClick>
              </a:rPr>
              <a:t>https://education.nationalgeographic.org/resource/el-nino/</a:t>
            </a:r>
            <a:endParaRPr>
              <a:solidFill>
                <a:schemeClr val="dk2"/>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a:solidFill>
                <a:schemeClr val="dk2"/>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u="sng">
                <a:solidFill>
                  <a:schemeClr val="hlink"/>
                </a:solidFill>
                <a:latin typeface="Be Vietnam Pro"/>
                <a:ea typeface="Be Vietnam Pro"/>
                <a:cs typeface="Be Vietnam Pro"/>
                <a:sym typeface="Be Vietnam Pro"/>
                <a:hlinkClick r:id="rId7"/>
              </a:rPr>
              <a:t>https://www.weather.gov/ama/elnino</a:t>
            </a:r>
            <a:endParaRPr>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u="sng">
                <a:solidFill>
                  <a:schemeClr val="hlink"/>
                </a:solidFill>
                <a:latin typeface="Be Vietnam Pro"/>
                <a:ea typeface="Be Vietnam Pro"/>
                <a:cs typeface="Be Vietnam Pro"/>
                <a:sym typeface="Be Vietnam Pro"/>
                <a:hlinkClick r:id="rId8"/>
              </a:rPr>
              <a:t>https://nhess.copernicus.org/articles/23/1507/2023/</a:t>
            </a:r>
            <a:endParaRPr>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u="sng">
                <a:solidFill>
                  <a:schemeClr val="hlink"/>
                </a:solidFill>
                <a:latin typeface="Be Vietnam Pro"/>
                <a:ea typeface="Be Vietnam Pro"/>
                <a:cs typeface="Be Vietnam Pro"/>
                <a:sym typeface="Be Vietnam Pro"/>
                <a:hlinkClick r:id="rId9"/>
              </a:rPr>
              <a:t>https://reliefweb.int/report/world/el-nino-anticipatory-action-and-response-plan-august-december-2023-mitigating-expected-impacts-el-nino-induced-climate-extremes-agriculture-and-food-security</a:t>
            </a:r>
            <a:endParaRPr>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a:solidFill>
                <a:schemeClr val="dk1"/>
              </a:solidFill>
              <a:latin typeface="Be Vietnam Pro"/>
              <a:ea typeface="Be Vietnam Pro"/>
              <a:cs typeface="Be Vietnam Pro"/>
              <a:sym typeface="Be Vietnam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2"/>
          <p:cNvSpPr txBox="1"/>
          <p:nvPr>
            <p:ph type="title"/>
          </p:nvPr>
        </p:nvSpPr>
        <p:spPr>
          <a:xfrm>
            <a:off x="720000" y="445025"/>
            <a:ext cx="7704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719" name="Google Shape;719;p92"/>
          <p:cNvSpPr txBox="1"/>
          <p:nvPr>
            <p:ph idx="1" type="body"/>
          </p:nvPr>
        </p:nvSpPr>
        <p:spPr>
          <a:xfrm>
            <a:off x="720000" y="1152475"/>
            <a:ext cx="7704000" cy="308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Did you like the resources in this template? Get them for free at our other websites:</a:t>
            </a:r>
            <a:endParaRPr/>
          </a:p>
          <a:p>
            <a:pPr indent="0" lvl="0" marL="0" rtl="0" algn="l">
              <a:spcBef>
                <a:spcPts val="1000"/>
              </a:spcBef>
              <a:spcAft>
                <a:spcPts val="0"/>
              </a:spcAft>
              <a:buNone/>
            </a:pPr>
            <a:r>
              <a:rPr b="1" lang="en"/>
              <a:t>Vectors</a:t>
            </a:r>
            <a:endParaRPr b="1"/>
          </a:p>
          <a:p>
            <a:pPr indent="-317500" lvl="0" marL="457200" rtl="0" algn="l">
              <a:spcBef>
                <a:spcPts val="0"/>
              </a:spcBef>
              <a:spcAft>
                <a:spcPts val="0"/>
              </a:spcAft>
              <a:buClr>
                <a:schemeClr val="dk2"/>
              </a:buClr>
              <a:buSzPts val="1400"/>
              <a:buChar char="●"/>
            </a:pPr>
            <a:r>
              <a:rPr lang="en" u="sng">
                <a:solidFill>
                  <a:schemeClr val="dk2"/>
                </a:solidFill>
                <a:hlinkClick r:id="rId3">
                  <a:extLst>
                    <a:ext uri="{A12FA001-AC4F-418D-AE19-62706E023703}">
                      <ahyp:hlinkClr val="tx"/>
                    </a:ext>
                  </a:extLst>
                </a:hlinkClick>
              </a:rPr>
              <a:t>Gradient heat map background</a:t>
            </a:r>
            <a:r>
              <a:rPr lang="en">
                <a:solidFill>
                  <a:schemeClr val="dk2"/>
                </a:solidFill>
              </a:rPr>
              <a:t> I</a:t>
            </a:r>
            <a:endParaRPr>
              <a:solidFill>
                <a:schemeClr val="dk2"/>
              </a:solidFill>
            </a:endParaRPr>
          </a:p>
          <a:p>
            <a:pPr indent="-317500" lvl="0" marL="457200" rtl="0" algn="l">
              <a:spcBef>
                <a:spcPts val="0"/>
              </a:spcBef>
              <a:spcAft>
                <a:spcPts val="0"/>
              </a:spcAft>
              <a:buClr>
                <a:schemeClr val="dk2"/>
              </a:buClr>
              <a:buSzPts val="1400"/>
              <a:buChar char="●"/>
            </a:pPr>
            <a:r>
              <a:rPr lang="en" u="sng">
                <a:solidFill>
                  <a:schemeClr val="dk2"/>
                </a:solidFill>
                <a:hlinkClick r:id="rId4">
                  <a:extLst>
                    <a:ext uri="{A12FA001-AC4F-418D-AE19-62706E023703}">
                      <ahyp:hlinkClr val="tx"/>
                    </a:ext>
                  </a:extLst>
                </a:hlinkClick>
              </a:rPr>
              <a:t>Gradient heat map background II</a:t>
            </a:r>
            <a:endParaRPr>
              <a:solidFill>
                <a:schemeClr val="dk2"/>
              </a:solidFill>
            </a:endParaRPr>
          </a:p>
          <a:p>
            <a:pPr indent="-317500" lvl="0" marL="457200" rtl="0" algn="l">
              <a:spcBef>
                <a:spcPts val="0"/>
              </a:spcBef>
              <a:spcAft>
                <a:spcPts val="0"/>
              </a:spcAft>
              <a:buClr>
                <a:schemeClr val="dk2"/>
              </a:buClr>
              <a:buSzPts val="1400"/>
              <a:buChar char="●"/>
            </a:pPr>
            <a:r>
              <a:rPr lang="en" u="sng">
                <a:solidFill>
                  <a:schemeClr val="dk2"/>
                </a:solidFill>
                <a:hlinkClick r:id="rId5">
                  <a:extLst>
                    <a:ext uri="{A12FA001-AC4F-418D-AE19-62706E023703}">
                      <ahyp:hlinkClr val="tx"/>
                    </a:ext>
                  </a:extLst>
                </a:hlinkClick>
              </a:rPr>
              <a:t>Hand drawn layers of the earth</a:t>
            </a:r>
            <a:endParaRPr>
              <a:solidFill>
                <a:schemeClr val="dk2"/>
              </a:solidFill>
            </a:endParaRPr>
          </a:p>
          <a:p>
            <a:pPr indent="-317500" lvl="0" marL="457200" rtl="0" algn="l">
              <a:spcBef>
                <a:spcPts val="0"/>
              </a:spcBef>
              <a:spcAft>
                <a:spcPts val="0"/>
              </a:spcAft>
              <a:buClr>
                <a:schemeClr val="dk2"/>
              </a:buClr>
              <a:buSzPts val="1400"/>
              <a:buChar char="●"/>
            </a:pPr>
            <a:r>
              <a:rPr lang="en" u="sng">
                <a:solidFill>
                  <a:schemeClr val="dk2"/>
                </a:solidFill>
                <a:hlinkClick r:id="rId6">
                  <a:extLst>
                    <a:ext uri="{A12FA001-AC4F-418D-AE19-62706E023703}">
                      <ahyp:hlinkClr val="tx"/>
                    </a:ext>
                  </a:extLst>
                </a:hlinkClick>
              </a:rPr>
              <a:t>Realistic grainy texture</a:t>
            </a:r>
            <a:endParaRPr>
              <a:solidFill>
                <a:schemeClr val="dk2"/>
              </a:solidFill>
            </a:endParaRPr>
          </a:p>
          <a:p>
            <a:pPr indent="0" lvl="0" marL="0" rtl="0" algn="l">
              <a:spcBef>
                <a:spcPts val="1000"/>
              </a:spcBef>
              <a:spcAft>
                <a:spcPts val="0"/>
              </a:spcAft>
              <a:buNone/>
            </a:pPr>
            <a:r>
              <a:rPr b="1" lang="en"/>
              <a:t>Photos</a:t>
            </a:r>
            <a:endParaRPr b="1"/>
          </a:p>
          <a:p>
            <a:pPr indent="-317500" lvl="0" marL="457200" rtl="0" algn="l">
              <a:spcBef>
                <a:spcPts val="0"/>
              </a:spcBef>
              <a:spcAft>
                <a:spcPts val="0"/>
              </a:spcAft>
              <a:buClr>
                <a:schemeClr val="dk2"/>
              </a:buClr>
              <a:buSzPts val="1400"/>
              <a:buChar char="●"/>
            </a:pPr>
            <a:r>
              <a:rPr lang="en" u="sng">
                <a:solidFill>
                  <a:schemeClr val="dk2"/>
                </a:solidFill>
                <a:hlinkClick r:id="rId7">
                  <a:extLst>
                    <a:ext uri="{A12FA001-AC4F-418D-AE19-62706E023703}">
                      <ahyp:hlinkClr val="tx"/>
                    </a:ext>
                  </a:extLst>
                </a:hlinkClick>
              </a:rPr>
              <a:t>Weather effects with dessert and trees</a:t>
            </a:r>
            <a:endParaRPr>
              <a:solidFill>
                <a:schemeClr val="dk2"/>
              </a:solidFill>
            </a:endParaRPr>
          </a:p>
          <a:p>
            <a:pPr indent="-317500" lvl="0" marL="457200" rtl="0" algn="l">
              <a:spcBef>
                <a:spcPts val="0"/>
              </a:spcBef>
              <a:spcAft>
                <a:spcPts val="0"/>
              </a:spcAft>
              <a:buClr>
                <a:schemeClr val="dk2"/>
              </a:buClr>
              <a:buSzPts val="1400"/>
              <a:buChar char="●"/>
            </a:pPr>
            <a:r>
              <a:rPr lang="en" u="sng">
                <a:solidFill>
                  <a:schemeClr val="dk2"/>
                </a:solidFill>
                <a:hlinkClick r:id="rId8">
                  <a:extLst>
                    <a:ext uri="{A12FA001-AC4F-418D-AE19-62706E023703}">
                      <ahyp:hlinkClr val="tx"/>
                    </a:ext>
                  </a:extLst>
                </a:hlinkClick>
              </a:rPr>
              <a:t>Weather effects with volcanic eruption</a:t>
            </a:r>
            <a:endParaRPr>
              <a:solidFill>
                <a:schemeClr val="dk2"/>
              </a:solidFill>
            </a:endParaRPr>
          </a:p>
          <a:p>
            <a:pPr indent="-317500" lvl="0" marL="457200" rtl="0" algn="l">
              <a:spcBef>
                <a:spcPts val="0"/>
              </a:spcBef>
              <a:spcAft>
                <a:spcPts val="0"/>
              </a:spcAft>
              <a:buClr>
                <a:schemeClr val="dk2"/>
              </a:buClr>
              <a:buSzPts val="1400"/>
              <a:buChar char="●"/>
            </a:pPr>
            <a:r>
              <a:rPr lang="en" u="sng">
                <a:solidFill>
                  <a:schemeClr val="dk2"/>
                </a:solidFill>
                <a:hlinkClick r:id="rId9">
                  <a:extLst>
                    <a:ext uri="{A12FA001-AC4F-418D-AE19-62706E023703}">
                      <ahyp:hlinkClr val="tx"/>
                    </a:ext>
                  </a:extLst>
                </a:hlinkClick>
              </a:rPr>
              <a:t>Man holding paper with green energy</a:t>
            </a:r>
            <a:endParaRPr>
              <a:solidFill>
                <a:schemeClr val="dk2"/>
              </a:solidFill>
            </a:endParaRPr>
          </a:p>
          <a:p>
            <a:pPr indent="-317500" lvl="0" marL="457200" rtl="0" algn="l">
              <a:spcBef>
                <a:spcPts val="0"/>
              </a:spcBef>
              <a:spcAft>
                <a:spcPts val="0"/>
              </a:spcAft>
              <a:buClr>
                <a:schemeClr val="dk2"/>
              </a:buClr>
              <a:buSzPts val="1400"/>
              <a:buChar char="●"/>
            </a:pPr>
            <a:r>
              <a:rPr lang="en" u="sng">
                <a:solidFill>
                  <a:schemeClr val="dk2"/>
                </a:solidFill>
                <a:hlinkClick r:id="rId10">
                  <a:extLst>
                    <a:ext uri="{A12FA001-AC4F-418D-AE19-62706E023703}">
                      <ahyp:hlinkClr val="tx"/>
                    </a:ext>
                  </a:extLst>
                </a:hlinkClick>
              </a:rPr>
              <a:t>Business person planning for alternative energies</a:t>
            </a:r>
            <a:endParaRPr>
              <a:solidFill>
                <a:schemeClr val="dk2"/>
              </a:solidFill>
            </a:endParaRPr>
          </a:p>
        </p:txBody>
      </p:sp>
      <p:pic>
        <p:nvPicPr>
          <p:cNvPr id="720" name="Google Shape;720;p92"/>
          <p:cNvPicPr preferRelativeResize="0"/>
          <p:nvPr/>
        </p:nvPicPr>
        <p:blipFill>
          <a:blip r:embed="rId11">
            <a:alphaModFix/>
          </a:blip>
          <a:stretch>
            <a:fillRect/>
          </a:stretch>
        </p:blipFill>
        <p:spPr>
          <a:xfrm>
            <a:off x="4710225" y="1656575"/>
            <a:ext cx="3651075" cy="1260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7"/>
          <p:cNvSpPr txBox="1"/>
          <p:nvPr>
            <p:ph idx="4294967295" type="ctrTitle"/>
          </p:nvPr>
        </p:nvSpPr>
        <p:spPr>
          <a:xfrm>
            <a:off x="2920800" y="0"/>
            <a:ext cx="6223200" cy="674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Clr>
                <a:schemeClr val="dk1"/>
              </a:buClr>
              <a:buSzPct val="29729"/>
              <a:buFont typeface="Arial"/>
              <a:buNone/>
            </a:pPr>
            <a:r>
              <a:rPr b="1" lang="en" sz="3700">
                <a:latin typeface="Anaheim"/>
                <a:ea typeface="Anaheim"/>
                <a:cs typeface="Anaheim"/>
                <a:sym typeface="Anaheim"/>
              </a:rPr>
              <a:t>Meet the Team</a:t>
            </a:r>
            <a:endParaRPr/>
          </a:p>
        </p:txBody>
      </p:sp>
      <p:pic>
        <p:nvPicPr>
          <p:cNvPr id="623" name="Google Shape;623;p77"/>
          <p:cNvPicPr preferRelativeResize="0"/>
          <p:nvPr/>
        </p:nvPicPr>
        <p:blipFill rotWithShape="1">
          <a:blip r:embed="rId3">
            <a:alphaModFix/>
          </a:blip>
          <a:srcRect b="0" l="0" r="0" t="0"/>
          <a:stretch/>
        </p:blipFill>
        <p:spPr>
          <a:xfrm>
            <a:off x="255150" y="1694775"/>
            <a:ext cx="1916001" cy="1916001"/>
          </a:xfrm>
          <a:prstGeom prst="rect">
            <a:avLst/>
          </a:prstGeom>
          <a:noFill/>
          <a:ln>
            <a:noFill/>
          </a:ln>
        </p:spPr>
      </p:pic>
      <p:pic>
        <p:nvPicPr>
          <p:cNvPr id="624" name="Google Shape;624;p77"/>
          <p:cNvPicPr preferRelativeResize="0"/>
          <p:nvPr/>
        </p:nvPicPr>
        <p:blipFill rotWithShape="1">
          <a:blip r:embed="rId4">
            <a:alphaModFix/>
          </a:blip>
          <a:srcRect b="0" l="0" r="0" t="0"/>
          <a:stretch/>
        </p:blipFill>
        <p:spPr>
          <a:xfrm>
            <a:off x="2503233" y="1694775"/>
            <a:ext cx="1916001" cy="1916001"/>
          </a:xfrm>
          <a:prstGeom prst="rect">
            <a:avLst/>
          </a:prstGeom>
          <a:noFill/>
          <a:ln>
            <a:noFill/>
          </a:ln>
        </p:spPr>
      </p:pic>
      <p:pic>
        <p:nvPicPr>
          <p:cNvPr id="625" name="Google Shape;625;p77"/>
          <p:cNvPicPr preferRelativeResize="0"/>
          <p:nvPr/>
        </p:nvPicPr>
        <p:blipFill rotWithShape="1">
          <a:blip r:embed="rId5">
            <a:alphaModFix/>
          </a:blip>
          <a:srcRect b="0" l="21951" r="21951" t="0"/>
          <a:stretch/>
        </p:blipFill>
        <p:spPr>
          <a:xfrm>
            <a:off x="4751317" y="1694775"/>
            <a:ext cx="1916001" cy="1916001"/>
          </a:xfrm>
          <a:prstGeom prst="rect">
            <a:avLst/>
          </a:prstGeom>
          <a:noFill/>
          <a:ln>
            <a:noFill/>
          </a:ln>
        </p:spPr>
      </p:pic>
      <p:pic>
        <p:nvPicPr>
          <p:cNvPr id="626" name="Google Shape;626;p77"/>
          <p:cNvPicPr preferRelativeResize="0"/>
          <p:nvPr/>
        </p:nvPicPr>
        <p:blipFill rotWithShape="1">
          <a:blip r:embed="rId6">
            <a:alphaModFix/>
          </a:blip>
          <a:srcRect b="0" l="0" r="0" t="0"/>
          <a:stretch/>
        </p:blipFill>
        <p:spPr>
          <a:xfrm>
            <a:off x="6999400" y="1694775"/>
            <a:ext cx="1916002" cy="19160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8"/>
          <p:cNvSpPr txBox="1"/>
          <p:nvPr>
            <p:ph type="title"/>
          </p:nvPr>
        </p:nvSpPr>
        <p:spPr>
          <a:xfrm>
            <a:off x="530500" y="404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Increasing Preparedness For the Next El Nino Climate Phenomenon in Ecuador</a:t>
            </a:r>
            <a:endParaRPr/>
          </a:p>
        </p:txBody>
      </p:sp>
      <p:sp>
        <p:nvSpPr>
          <p:cNvPr id="632" name="Google Shape;632;p78"/>
          <p:cNvSpPr txBox="1"/>
          <p:nvPr>
            <p:ph idx="1" type="body"/>
          </p:nvPr>
        </p:nvSpPr>
        <p:spPr>
          <a:xfrm>
            <a:off x="674075" y="2200150"/>
            <a:ext cx="77040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use existing data to learn from past storms and determine how to build resilience for future ones.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also look at El Nino and La Nina weather patterns to see if any correlations can be established based on the trends.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data we will be able to provide recommendations for future weather events facing Ecuador.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9"/>
          <p:cNvSpPr txBox="1"/>
          <p:nvPr>
            <p:ph idx="4294967295" type="ctrTitle"/>
          </p:nvPr>
        </p:nvSpPr>
        <p:spPr>
          <a:xfrm>
            <a:off x="2920800" y="0"/>
            <a:ext cx="6223200" cy="674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Clr>
                <a:schemeClr val="dk1"/>
              </a:buClr>
              <a:buSzPct val="29729"/>
              <a:buFont typeface="Arial"/>
              <a:buNone/>
            </a:pPr>
            <a:r>
              <a:rPr b="1" lang="en" sz="3700">
                <a:latin typeface="Anaheim"/>
                <a:ea typeface="Anaheim"/>
                <a:cs typeface="Anaheim"/>
                <a:sym typeface="Anaheim"/>
              </a:rPr>
              <a:t>Introduction</a:t>
            </a:r>
            <a:endParaRPr/>
          </a:p>
        </p:txBody>
      </p:sp>
      <p:sp>
        <p:nvSpPr>
          <p:cNvPr id="638" name="Google Shape;638;p79"/>
          <p:cNvSpPr txBox="1"/>
          <p:nvPr/>
        </p:nvSpPr>
        <p:spPr>
          <a:xfrm>
            <a:off x="604200" y="886325"/>
            <a:ext cx="7704000" cy="41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21212"/>
                </a:solidFill>
              </a:rPr>
              <a:t>DEFINITION</a:t>
            </a:r>
            <a:endParaRPr b="1" sz="1200">
              <a:solidFill>
                <a:srgbClr val="121212"/>
              </a:solidFill>
            </a:endParaRPr>
          </a:p>
          <a:p>
            <a:pPr indent="0" lvl="0" marL="0" rtl="0" algn="l">
              <a:lnSpc>
                <a:spcPct val="115000"/>
              </a:lnSpc>
              <a:spcBef>
                <a:spcPts val="0"/>
              </a:spcBef>
              <a:spcAft>
                <a:spcPts val="0"/>
              </a:spcAft>
              <a:buNone/>
            </a:pPr>
            <a:r>
              <a:rPr lang="en" sz="1200">
                <a:solidFill>
                  <a:srgbClr val="121212"/>
                </a:solidFill>
              </a:rPr>
              <a:t>*El Niño is defined by National Geographic as a climate pattern describing the unusual warming of surface waters in the eastern equatorial Pacific Ocean. </a:t>
            </a:r>
            <a:endParaRPr sz="1200">
              <a:solidFill>
                <a:srgbClr val="121212"/>
              </a:solidFill>
            </a:endParaRPr>
          </a:p>
          <a:p>
            <a:pPr indent="0" lvl="0" marL="0" rtl="0" algn="l">
              <a:lnSpc>
                <a:spcPct val="115000"/>
              </a:lnSpc>
              <a:spcBef>
                <a:spcPts val="0"/>
              </a:spcBef>
              <a:spcAft>
                <a:spcPts val="0"/>
              </a:spcAft>
              <a:buNone/>
            </a:pPr>
            <a:r>
              <a:t/>
            </a:r>
            <a:endParaRPr sz="1200">
              <a:solidFill>
                <a:srgbClr val="121212"/>
              </a:solidFill>
            </a:endParaRPr>
          </a:p>
          <a:p>
            <a:pPr indent="0" lvl="0" marL="0" rtl="0" algn="l">
              <a:lnSpc>
                <a:spcPct val="115000"/>
              </a:lnSpc>
              <a:spcBef>
                <a:spcPts val="0"/>
              </a:spcBef>
              <a:spcAft>
                <a:spcPts val="0"/>
              </a:spcAft>
              <a:buNone/>
            </a:pPr>
            <a:r>
              <a:rPr b="1" lang="en" sz="1200">
                <a:solidFill>
                  <a:srgbClr val="121212"/>
                </a:solidFill>
              </a:rPr>
              <a:t>IMPACTS</a:t>
            </a:r>
            <a:endParaRPr b="1" sz="1200">
              <a:solidFill>
                <a:srgbClr val="121212"/>
              </a:solidFill>
            </a:endParaRPr>
          </a:p>
          <a:p>
            <a:pPr indent="0" lvl="0" marL="0" rtl="0" algn="l">
              <a:lnSpc>
                <a:spcPct val="115000"/>
              </a:lnSpc>
              <a:spcBef>
                <a:spcPts val="0"/>
              </a:spcBef>
              <a:spcAft>
                <a:spcPts val="0"/>
              </a:spcAft>
              <a:buNone/>
            </a:pPr>
            <a:r>
              <a:rPr lang="en" sz="1200">
                <a:solidFill>
                  <a:srgbClr val="121212"/>
                </a:solidFill>
              </a:rPr>
              <a:t>*The impacts of El Niño extend to: </a:t>
            </a:r>
            <a:endParaRPr sz="1200">
              <a:solidFill>
                <a:srgbClr val="121212"/>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121212"/>
                </a:solidFill>
              </a:rPr>
              <a:t>-t</a:t>
            </a:r>
            <a:r>
              <a:rPr lang="en" sz="1200">
                <a:solidFill>
                  <a:srgbClr val="121212"/>
                </a:solidFill>
              </a:rPr>
              <a:t>rade winds and atmosphere</a:t>
            </a:r>
            <a:endParaRPr sz="1200">
              <a:solidFill>
                <a:srgbClr val="121212"/>
              </a:solidFill>
            </a:endParaRPr>
          </a:p>
          <a:p>
            <a:pPr indent="0" lvl="0" marL="0" rtl="0" algn="l">
              <a:lnSpc>
                <a:spcPct val="115000"/>
              </a:lnSpc>
              <a:spcBef>
                <a:spcPts val="0"/>
              </a:spcBef>
              <a:spcAft>
                <a:spcPts val="0"/>
              </a:spcAft>
              <a:buNone/>
            </a:pPr>
            <a:r>
              <a:rPr lang="en" sz="1200">
                <a:solidFill>
                  <a:srgbClr val="121212"/>
                </a:solidFill>
              </a:rPr>
              <a:t>-ocean temperatures, </a:t>
            </a:r>
            <a:endParaRPr sz="1200">
              <a:solidFill>
                <a:srgbClr val="121212"/>
              </a:solidFill>
            </a:endParaRPr>
          </a:p>
          <a:p>
            <a:pPr indent="0" lvl="0" marL="0" rtl="0" algn="l">
              <a:lnSpc>
                <a:spcPct val="115000"/>
              </a:lnSpc>
              <a:spcBef>
                <a:spcPts val="0"/>
              </a:spcBef>
              <a:spcAft>
                <a:spcPts val="0"/>
              </a:spcAft>
              <a:buNone/>
            </a:pPr>
            <a:r>
              <a:rPr lang="en" sz="1200">
                <a:solidFill>
                  <a:srgbClr val="121212"/>
                </a:solidFill>
              </a:rPr>
              <a:t>-the speed and strength of ocean currents,</a:t>
            </a:r>
            <a:endParaRPr sz="1200">
              <a:solidFill>
                <a:srgbClr val="121212"/>
              </a:solidFill>
            </a:endParaRPr>
          </a:p>
          <a:p>
            <a:pPr indent="0" lvl="0" marL="0" rtl="0" algn="l">
              <a:lnSpc>
                <a:spcPct val="115000"/>
              </a:lnSpc>
              <a:spcBef>
                <a:spcPts val="0"/>
              </a:spcBef>
              <a:spcAft>
                <a:spcPts val="0"/>
              </a:spcAft>
              <a:buNone/>
            </a:pPr>
            <a:r>
              <a:rPr lang="en" sz="1200">
                <a:solidFill>
                  <a:srgbClr val="121212"/>
                </a:solidFill>
              </a:rPr>
              <a:t>- the health of coastal fisheries, </a:t>
            </a:r>
            <a:endParaRPr sz="1200">
              <a:solidFill>
                <a:srgbClr val="121212"/>
              </a:solidFill>
            </a:endParaRPr>
          </a:p>
          <a:p>
            <a:pPr indent="0" lvl="0" marL="0" rtl="0" algn="l">
              <a:lnSpc>
                <a:spcPct val="115000"/>
              </a:lnSpc>
              <a:spcBef>
                <a:spcPts val="0"/>
              </a:spcBef>
              <a:spcAft>
                <a:spcPts val="0"/>
              </a:spcAft>
              <a:buNone/>
            </a:pPr>
            <a:r>
              <a:rPr lang="en" sz="1200">
                <a:solidFill>
                  <a:srgbClr val="121212"/>
                </a:solidFill>
              </a:rPr>
              <a:t>-local weather from Australia to South America and beyond. </a:t>
            </a:r>
            <a:endParaRPr sz="1200">
              <a:solidFill>
                <a:srgbClr val="121212"/>
              </a:solidFill>
            </a:endParaRPr>
          </a:p>
          <a:p>
            <a:pPr indent="0" lvl="0" marL="0" rtl="0" algn="l">
              <a:lnSpc>
                <a:spcPct val="115000"/>
              </a:lnSpc>
              <a:spcBef>
                <a:spcPts val="0"/>
              </a:spcBef>
              <a:spcAft>
                <a:spcPts val="0"/>
              </a:spcAft>
              <a:buNone/>
            </a:pPr>
            <a:r>
              <a:t/>
            </a:r>
            <a:endParaRPr sz="1200">
              <a:solidFill>
                <a:srgbClr val="121212"/>
              </a:solidFill>
            </a:endParaRPr>
          </a:p>
          <a:p>
            <a:pPr indent="0" lvl="0" marL="0" rtl="0" algn="l">
              <a:lnSpc>
                <a:spcPct val="115000"/>
              </a:lnSpc>
              <a:spcBef>
                <a:spcPts val="0"/>
              </a:spcBef>
              <a:spcAft>
                <a:spcPts val="0"/>
              </a:spcAft>
              <a:buNone/>
            </a:pPr>
            <a:r>
              <a:rPr b="1" lang="en" sz="1200">
                <a:solidFill>
                  <a:srgbClr val="121212"/>
                </a:solidFill>
              </a:rPr>
              <a:t>PERIODICITY</a:t>
            </a:r>
            <a:endParaRPr b="1" sz="1200">
              <a:solidFill>
                <a:srgbClr val="121212"/>
              </a:solidFill>
            </a:endParaRPr>
          </a:p>
          <a:p>
            <a:pPr indent="0" lvl="0" marL="0" rtl="0" algn="l">
              <a:lnSpc>
                <a:spcPct val="115000"/>
              </a:lnSpc>
              <a:spcBef>
                <a:spcPts val="0"/>
              </a:spcBef>
              <a:spcAft>
                <a:spcPts val="0"/>
              </a:spcAft>
              <a:buNone/>
            </a:pPr>
            <a:r>
              <a:rPr lang="en" sz="1200">
                <a:solidFill>
                  <a:srgbClr val="121212"/>
                </a:solidFill>
              </a:rPr>
              <a:t>*El Niño events occur irregularly at two- to seven-year intervals.</a:t>
            </a:r>
            <a:endParaRPr sz="1200">
              <a:solidFill>
                <a:srgbClr val="121212"/>
              </a:solidFill>
            </a:endParaRPr>
          </a:p>
          <a:p>
            <a:pPr indent="0" lvl="0" marL="0" rtl="0" algn="l">
              <a:lnSpc>
                <a:spcPct val="115000"/>
              </a:lnSpc>
              <a:spcBef>
                <a:spcPts val="0"/>
              </a:spcBef>
              <a:spcAft>
                <a:spcPts val="0"/>
              </a:spcAft>
              <a:buNone/>
            </a:pPr>
            <a:r>
              <a:t/>
            </a:r>
            <a:endParaRPr sz="1200">
              <a:solidFill>
                <a:srgbClr val="121212"/>
              </a:solidFill>
            </a:endParaRPr>
          </a:p>
          <a:p>
            <a:pPr indent="0" lvl="0" marL="0" rtl="0" algn="l">
              <a:lnSpc>
                <a:spcPct val="115000"/>
              </a:lnSpc>
              <a:spcBef>
                <a:spcPts val="0"/>
              </a:spcBef>
              <a:spcAft>
                <a:spcPts val="0"/>
              </a:spcAft>
              <a:buClr>
                <a:schemeClr val="dk1"/>
              </a:buClr>
              <a:buSzPts val="1100"/>
              <a:buFont typeface="Arial"/>
              <a:buNone/>
            </a:pPr>
            <a:r>
              <a:rPr b="1" lang="en" sz="1200">
                <a:solidFill>
                  <a:srgbClr val="121212"/>
                </a:solidFill>
              </a:rPr>
              <a:t>HISTORY OF THE EL NINO CLIMATE PHENOMENON</a:t>
            </a:r>
            <a:endParaRPr b="1" sz="1200">
              <a:solidFill>
                <a:srgbClr val="121212"/>
              </a:solidFill>
            </a:endParaRPr>
          </a:p>
          <a:p>
            <a:pPr indent="0" lvl="0" marL="0" rtl="0" algn="l">
              <a:lnSpc>
                <a:spcPct val="115000"/>
              </a:lnSpc>
              <a:spcBef>
                <a:spcPts val="0"/>
              </a:spcBef>
              <a:spcAft>
                <a:spcPts val="0"/>
              </a:spcAft>
              <a:buClr>
                <a:schemeClr val="dk1"/>
              </a:buClr>
              <a:buSzPts val="1100"/>
              <a:buFont typeface="Arial"/>
              <a:buNone/>
            </a:pPr>
            <a:r>
              <a:t/>
            </a:r>
            <a:endParaRPr b="1" sz="1200">
              <a:solidFill>
                <a:srgbClr val="121212"/>
              </a:solidFill>
            </a:endParaRPr>
          </a:p>
          <a:p>
            <a:pPr indent="0" lvl="0" marL="0" rtl="0" algn="l">
              <a:lnSpc>
                <a:spcPct val="115000"/>
              </a:lnSpc>
              <a:spcBef>
                <a:spcPts val="0"/>
              </a:spcBef>
              <a:spcAft>
                <a:spcPts val="0"/>
              </a:spcAft>
              <a:buClr>
                <a:schemeClr val="dk1"/>
              </a:buClr>
              <a:buSzPts val="1100"/>
              <a:buFont typeface="Arial"/>
              <a:buNone/>
            </a:pPr>
            <a:r>
              <a:rPr lang="en" sz="1200">
                <a:solidFill>
                  <a:srgbClr val="121212"/>
                </a:solidFill>
              </a:rPr>
              <a:t>El Niño events of 1982-83 and 1997-98 were the most intense of the 20th century.</a:t>
            </a:r>
            <a:endParaRPr sz="1200">
              <a:solidFill>
                <a:srgbClr val="121212"/>
              </a:solidFill>
            </a:endParaRPr>
          </a:p>
          <a:p>
            <a:pPr indent="0" lvl="0" marL="0" rtl="0" algn="l">
              <a:lnSpc>
                <a:spcPct val="115000"/>
              </a:lnSpc>
              <a:spcBef>
                <a:spcPts val="0"/>
              </a:spcBef>
              <a:spcAft>
                <a:spcPts val="0"/>
              </a:spcAft>
              <a:buNone/>
            </a:pPr>
            <a:r>
              <a:t/>
            </a:r>
            <a:endParaRPr sz="1200">
              <a:solidFill>
                <a:srgbClr val="121212"/>
              </a:solidFill>
              <a:highlight>
                <a:srgbClr val="F5F5F5"/>
              </a:highlight>
            </a:endParaRPr>
          </a:p>
          <a:p>
            <a:pPr indent="0" lvl="0" marL="0" rtl="0" algn="l">
              <a:lnSpc>
                <a:spcPct val="115000"/>
              </a:lnSpc>
              <a:spcBef>
                <a:spcPts val="0"/>
              </a:spcBef>
              <a:spcAft>
                <a:spcPts val="0"/>
              </a:spcAft>
              <a:buNone/>
            </a:pPr>
            <a:r>
              <a:t/>
            </a:r>
            <a:endParaRPr sz="1200">
              <a:solidFill>
                <a:srgbClr val="121212"/>
              </a:solidFill>
              <a:highlight>
                <a:srgbClr val="F5F5F5"/>
              </a:highlight>
            </a:endParaRPr>
          </a:p>
          <a:p>
            <a:pPr indent="0" lvl="0" marL="0" rtl="0" algn="l">
              <a:lnSpc>
                <a:spcPct val="115000"/>
              </a:lnSpc>
              <a:spcBef>
                <a:spcPts val="0"/>
              </a:spcBef>
              <a:spcAft>
                <a:spcPts val="0"/>
              </a:spcAft>
              <a:buNone/>
            </a:pPr>
            <a:r>
              <a:t/>
            </a:r>
            <a:endParaRPr>
              <a:solidFill>
                <a:srgbClr val="FFFFFF"/>
              </a:solidFill>
              <a:latin typeface="Be Vietnam Pro"/>
              <a:ea typeface="Be Vietnam Pro"/>
              <a:cs typeface="Be Vietnam Pro"/>
              <a:sym typeface="Be Vietnam Pro"/>
            </a:endParaRPr>
          </a:p>
          <a:p>
            <a:pPr indent="0" lvl="0" marL="0" rtl="0" algn="l">
              <a:lnSpc>
                <a:spcPct val="115000"/>
              </a:lnSpc>
              <a:spcBef>
                <a:spcPts val="0"/>
              </a:spcBef>
              <a:spcAft>
                <a:spcPts val="0"/>
              </a:spcAft>
              <a:buNone/>
            </a:pPr>
            <a:r>
              <a:t/>
            </a:r>
            <a:endParaRPr>
              <a:solidFill>
                <a:srgbClr val="FFFFFF"/>
              </a:solidFill>
              <a:latin typeface="Be Vietnam Pro"/>
              <a:ea typeface="Be Vietnam Pro"/>
              <a:cs typeface="Be Vietnam Pro"/>
              <a:sym typeface="Be Vietnam Pro"/>
            </a:endParaRPr>
          </a:p>
          <a:p>
            <a:pPr indent="0" lvl="0" marL="0" rtl="0" algn="l">
              <a:lnSpc>
                <a:spcPct val="115000"/>
              </a:lnSpc>
              <a:spcBef>
                <a:spcPts val="0"/>
              </a:spcBef>
              <a:spcAft>
                <a:spcPts val="0"/>
              </a:spcAft>
              <a:buNone/>
            </a:pPr>
            <a:r>
              <a:t/>
            </a:r>
            <a:endParaRPr>
              <a:solidFill>
                <a:srgbClr val="FFFFFF"/>
              </a:solidFill>
              <a:latin typeface="Be Vietnam Pro"/>
              <a:ea typeface="Be Vietnam Pro"/>
              <a:cs typeface="Be Vietnam Pro"/>
              <a:sym typeface="Be Vietnam Pro"/>
            </a:endParaRPr>
          </a:p>
          <a:p>
            <a:pPr indent="0" lvl="0" marL="0" rtl="0" algn="l">
              <a:lnSpc>
                <a:spcPct val="115000"/>
              </a:lnSpc>
              <a:spcBef>
                <a:spcPts val="0"/>
              </a:spcBef>
              <a:spcAft>
                <a:spcPts val="0"/>
              </a:spcAft>
              <a:buNone/>
            </a:pPr>
            <a:r>
              <a:t/>
            </a:r>
            <a:endParaRPr>
              <a:solidFill>
                <a:srgbClr val="FFFFFF"/>
              </a:solidFill>
              <a:latin typeface="Be Vietnam Pro"/>
              <a:ea typeface="Be Vietnam Pro"/>
              <a:cs typeface="Be Vietnam Pro"/>
              <a:sym typeface="Be Vietnam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0"/>
          <p:cNvSpPr txBox="1"/>
          <p:nvPr>
            <p:ph idx="4294967295" type="ctrTitle"/>
          </p:nvPr>
        </p:nvSpPr>
        <p:spPr>
          <a:xfrm>
            <a:off x="2920800" y="0"/>
            <a:ext cx="6223200" cy="674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Clr>
                <a:schemeClr val="dk1"/>
              </a:buClr>
              <a:buSzPct val="29729"/>
              <a:buFont typeface="Arial"/>
              <a:buNone/>
            </a:pPr>
            <a:r>
              <a:rPr b="1" lang="en" sz="3700">
                <a:latin typeface="Anaheim"/>
                <a:ea typeface="Anaheim"/>
                <a:cs typeface="Anaheim"/>
                <a:sym typeface="Anaheim"/>
              </a:rPr>
              <a:t>Introduction</a:t>
            </a:r>
            <a:endParaRPr/>
          </a:p>
        </p:txBody>
      </p:sp>
      <p:sp>
        <p:nvSpPr>
          <p:cNvPr id="644" name="Google Shape;644;p80"/>
          <p:cNvSpPr txBox="1"/>
          <p:nvPr/>
        </p:nvSpPr>
        <p:spPr>
          <a:xfrm>
            <a:off x="604200" y="886325"/>
            <a:ext cx="7704000" cy="41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21212"/>
                </a:solidFill>
              </a:rPr>
              <a:t>DESCRIPTION OF EL NINO CLIMATE PATTERNS</a:t>
            </a:r>
            <a:endParaRPr b="1" sz="1200">
              <a:solidFill>
                <a:srgbClr val="121212"/>
              </a:solidFill>
            </a:endParaRPr>
          </a:p>
          <a:p>
            <a:pPr indent="0" lvl="0" marL="0" rtl="0" algn="l">
              <a:lnSpc>
                <a:spcPct val="115000"/>
              </a:lnSpc>
              <a:spcBef>
                <a:spcPts val="0"/>
              </a:spcBef>
              <a:spcAft>
                <a:spcPts val="0"/>
              </a:spcAft>
              <a:buNone/>
            </a:pPr>
            <a:r>
              <a:t/>
            </a:r>
            <a:endParaRPr b="1" sz="1200">
              <a:solidFill>
                <a:srgbClr val="121212"/>
              </a:solidFill>
            </a:endParaRPr>
          </a:p>
          <a:p>
            <a:pPr indent="0" lvl="0" marL="0" rtl="0" algn="l">
              <a:lnSpc>
                <a:spcPct val="115000"/>
              </a:lnSpc>
              <a:spcBef>
                <a:spcPts val="0"/>
              </a:spcBef>
              <a:spcAft>
                <a:spcPts val="0"/>
              </a:spcAft>
              <a:buNone/>
            </a:pPr>
            <a:r>
              <a:rPr lang="en" sz="1200">
                <a:solidFill>
                  <a:srgbClr val="121212"/>
                </a:solidFill>
              </a:rPr>
              <a:t>*El Niño events are defined by their wide-spread teleconnections, which are large-scale, long-lasting climate anomalies or patterns that are related to each other and can affect much of the globe.</a:t>
            </a:r>
            <a:endParaRPr sz="1200">
              <a:solidFill>
                <a:srgbClr val="121212"/>
              </a:solidFill>
            </a:endParaRPr>
          </a:p>
          <a:p>
            <a:pPr indent="0" lvl="0" marL="0" rtl="0" algn="l">
              <a:lnSpc>
                <a:spcPct val="115000"/>
              </a:lnSpc>
              <a:spcBef>
                <a:spcPts val="0"/>
              </a:spcBef>
              <a:spcAft>
                <a:spcPts val="0"/>
              </a:spcAft>
              <a:buNone/>
            </a:pPr>
            <a:r>
              <a:t/>
            </a:r>
            <a:endParaRPr b="1" sz="1200">
              <a:solidFill>
                <a:srgbClr val="121212"/>
              </a:solidFill>
            </a:endParaRPr>
          </a:p>
          <a:p>
            <a:pPr indent="0" lvl="0" marL="0" rtl="0" algn="l">
              <a:lnSpc>
                <a:spcPct val="115000"/>
              </a:lnSpc>
              <a:spcBef>
                <a:spcPts val="0"/>
              </a:spcBef>
              <a:spcAft>
                <a:spcPts val="0"/>
              </a:spcAft>
              <a:buNone/>
            </a:pPr>
            <a:r>
              <a:rPr b="1" lang="en" sz="1200">
                <a:solidFill>
                  <a:srgbClr val="121212"/>
                </a:solidFill>
              </a:rPr>
              <a:t>PROBLEMS RAISED BY EL NINO</a:t>
            </a:r>
            <a:endParaRPr b="1" sz="1200">
              <a:solidFill>
                <a:srgbClr val="121212"/>
              </a:solidFill>
            </a:endParaRPr>
          </a:p>
          <a:p>
            <a:pPr indent="0" lvl="0" marL="0" rtl="0" algn="l">
              <a:lnSpc>
                <a:spcPct val="115000"/>
              </a:lnSpc>
              <a:spcBef>
                <a:spcPts val="0"/>
              </a:spcBef>
              <a:spcAft>
                <a:spcPts val="0"/>
              </a:spcAft>
              <a:buNone/>
            </a:pPr>
            <a:r>
              <a:t/>
            </a:r>
            <a:endParaRPr b="1" sz="1200">
              <a:solidFill>
                <a:srgbClr val="121212"/>
              </a:solidFill>
            </a:endParaRPr>
          </a:p>
          <a:p>
            <a:pPr indent="0" lvl="0" marL="0" rtl="0" algn="l">
              <a:lnSpc>
                <a:spcPct val="115000"/>
              </a:lnSpc>
              <a:spcBef>
                <a:spcPts val="0"/>
              </a:spcBef>
              <a:spcAft>
                <a:spcPts val="0"/>
              </a:spcAft>
              <a:buNone/>
            </a:pPr>
            <a:r>
              <a:rPr lang="en" sz="1200">
                <a:solidFill>
                  <a:srgbClr val="121212"/>
                </a:solidFill>
              </a:rPr>
              <a:t>*During an El Niño event, changes in air pressure and wind speed disrupt cold water thrust. This interrupts the productivity of the coastal ecosystem. Fish populations die or migrate which devastates the economy.</a:t>
            </a:r>
            <a:endParaRPr sz="1200">
              <a:solidFill>
                <a:srgbClr val="121212"/>
              </a:solidFill>
            </a:endParaRPr>
          </a:p>
          <a:p>
            <a:pPr indent="0" lvl="0" marL="0" rtl="0" algn="l">
              <a:lnSpc>
                <a:spcPct val="115000"/>
              </a:lnSpc>
              <a:spcBef>
                <a:spcPts val="0"/>
              </a:spcBef>
              <a:spcAft>
                <a:spcPts val="0"/>
              </a:spcAft>
              <a:buNone/>
            </a:pPr>
            <a:r>
              <a:t/>
            </a:r>
            <a:endParaRPr sz="1200">
              <a:solidFill>
                <a:srgbClr val="121212"/>
              </a:solidFill>
            </a:endParaRPr>
          </a:p>
          <a:p>
            <a:pPr indent="0" lvl="0" marL="0" rtl="0" algn="l">
              <a:lnSpc>
                <a:spcPct val="115000"/>
              </a:lnSpc>
              <a:spcBef>
                <a:spcPts val="0"/>
              </a:spcBef>
              <a:spcAft>
                <a:spcPts val="0"/>
              </a:spcAft>
              <a:buNone/>
            </a:pPr>
            <a:r>
              <a:rPr lang="en" sz="1200">
                <a:solidFill>
                  <a:srgbClr val="121212"/>
                </a:solidFill>
              </a:rPr>
              <a:t>*There can be severe climate changes like rains and floods which may destroy homes, schools, hospitals, and businesses. They also limit transportation and destroy crops.</a:t>
            </a:r>
            <a:endParaRPr sz="1200">
              <a:solidFill>
                <a:srgbClr val="121212"/>
              </a:solidFill>
            </a:endParaRPr>
          </a:p>
          <a:p>
            <a:pPr indent="0" lvl="0" marL="0" rtl="0" algn="l">
              <a:lnSpc>
                <a:spcPct val="115000"/>
              </a:lnSpc>
              <a:spcBef>
                <a:spcPts val="0"/>
              </a:spcBef>
              <a:spcAft>
                <a:spcPts val="0"/>
              </a:spcAft>
              <a:buNone/>
            </a:pPr>
            <a:r>
              <a:t/>
            </a:r>
            <a:endParaRPr sz="1200">
              <a:solidFill>
                <a:srgbClr val="121212"/>
              </a:solidFill>
            </a:endParaRPr>
          </a:p>
          <a:p>
            <a:pPr indent="0" lvl="0" marL="0" rtl="0" algn="l">
              <a:lnSpc>
                <a:spcPct val="115000"/>
              </a:lnSpc>
              <a:spcBef>
                <a:spcPts val="0"/>
              </a:spcBef>
              <a:spcAft>
                <a:spcPts val="0"/>
              </a:spcAft>
              <a:buNone/>
            </a:pPr>
            <a:r>
              <a:rPr lang="en" sz="1200">
                <a:solidFill>
                  <a:srgbClr val="121212"/>
                </a:solidFill>
              </a:rPr>
              <a:t>*Stronger El Niño events also disrupt global atmospheric circulation. That is the large-scale movement of air that helps distribute thermal energy across the surface of Earth.</a:t>
            </a:r>
            <a:endParaRPr sz="1200">
              <a:solidFill>
                <a:srgbClr val="121212"/>
              </a:solidFill>
            </a:endParaRPr>
          </a:p>
          <a:p>
            <a:pPr indent="0" lvl="0" marL="0" rtl="0" algn="l">
              <a:lnSpc>
                <a:spcPct val="115000"/>
              </a:lnSpc>
              <a:spcBef>
                <a:spcPts val="0"/>
              </a:spcBef>
              <a:spcAft>
                <a:spcPts val="0"/>
              </a:spcAft>
              <a:buNone/>
            </a:pPr>
            <a:r>
              <a:t/>
            </a:r>
            <a:endParaRPr b="1" sz="1200">
              <a:solidFill>
                <a:srgbClr val="121212"/>
              </a:solidFill>
              <a:highlight>
                <a:srgbClr val="F5F5F5"/>
              </a:highlight>
            </a:endParaRPr>
          </a:p>
          <a:p>
            <a:pPr indent="0" lvl="0" marL="0" rtl="0" algn="l">
              <a:lnSpc>
                <a:spcPct val="115000"/>
              </a:lnSpc>
              <a:spcBef>
                <a:spcPts val="0"/>
              </a:spcBef>
              <a:spcAft>
                <a:spcPts val="0"/>
              </a:spcAft>
              <a:buNone/>
            </a:pPr>
            <a:r>
              <a:t/>
            </a:r>
            <a:endParaRPr b="1" sz="1200">
              <a:solidFill>
                <a:srgbClr val="121212"/>
              </a:solidFill>
              <a:highlight>
                <a:srgbClr val="F5F5F5"/>
              </a:highlight>
            </a:endParaRPr>
          </a:p>
          <a:p>
            <a:pPr indent="0" lvl="0" marL="0" rtl="0" algn="l">
              <a:lnSpc>
                <a:spcPct val="115000"/>
              </a:lnSpc>
              <a:spcBef>
                <a:spcPts val="0"/>
              </a:spcBef>
              <a:spcAft>
                <a:spcPts val="0"/>
              </a:spcAft>
              <a:buNone/>
            </a:pPr>
            <a:r>
              <a:t/>
            </a:r>
            <a:endParaRPr b="1" sz="1200">
              <a:solidFill>
                <a:srgbClr val="121212"/>
              </a:solidFill>
              <a:highlight>
                <a:srgbClr val="F5F5F5"/>
              </a:highlight>
            </a:endParaRPr>
          </a:p>
          <a:p>
            <a:pPr indent="0" lvl="0" marL="0" rtl="0" algn="l">
              <a:lnSpc>
                <a:spcPct val="115000"/>
              </a:lnSpc>
              <a:spcBef>
                <a:spcPts val="0"/>
              </a:spcBef>
              <a:spcAft>
                <a:spcPts val="0"/>
              </a:spcAft>
              <a:buNone/>
            </a:pPr>
            <a:r>
              <a:t/>
            </a:r>
            <a:endParaRPr sz="1200">
              <a:solidFill>
                <a:srgbClr val="121212"/>
              </a:solidFill>
              <a:highlight>
                <a:srgbClr val="F5F5F5"/>
              </a:highlight>
            </a:endParaRPr>
          </a:p>
          <a:p>
            <a:pPr indent="0" lvl="0" marL="0" rtl="0" algn="l">
              <a:lnSpc>
                <a:spcPct val="115000"/>
              </a:lnSpc>
              <a:spcBef>
                <a:spcPts val="0"/>
              </a:spcBef>
              <a:spcAft>
                <a:spcPts val="0"/>
              </a:spcAft>
              <a:buNone/>
            </a:pPr>
            <a:r>
              <a:t/>
            </a:r>
            <a:endParaRPr>
              <a:solidFill>
                <a:srgbClr val="FFFFFF"/>
              </a:solidFill>
              <a:latin typeface="Be Vietnam Pro"/>
              <a:ea typeface="Be Vietnam Pro"/>
              <a:cs typeface="Be Vietnam Pro"/>
              <a:sym typeface="Be Vietnam Pro"/>
            </a:endParaRPr>
          </a:p>
          <a:p>
            <a:pPr indent="0" lvl="0" marL="0" rtl="0" algn="l">
              <a:lnSpc>
                <a:spcPct val="115000"/>
              </a:lnSpc>
              <a:spcBef>
                <a:spcPts val="0"/>
              </a:spcBef>
              <a:spcAft>
                <a:spcPts val="0"/>
              </a:spcAft>
              <a:buNone/>
            </a:pPr>
            <a:r>
              <a:t/>
            </a:r>
            <a:endParaRPr>
              <a:solidFill>
                <a:srgbClr val="FFFFFF"/>
              </a:solidFill>
              <a:latin typeface="Be Vietnam Pro"/>
              <a:ea typeface="Be Vietnam Pro"/>
              <a:cs typeface="Be Vietnam Pro"/>
              <a:sym typeface="Be Vietnam Pro"/>
            </a:endParaRPr>
          </a:p>
          <a:p>
            <a:pPr indent="0" lvl="0" marL="0" rtl="0" algn="l">
              <a:lnSpc>
                <a:spcPct val="115000"/>
              </a:lnSpc>
              <a:spcBef>
                <a:spcPts val="0"/>
              </a:spcBef>
              <a:spcAft>
                <a:spcPts val="0"/>
              </a:spcAft>
              <a:buNone/>
            </a:pPr>
            <a:r>
              <a:t/>
            </a:r>
            <a:endParaRPr>
              <a:solidFill>
                <a:srgbClr val="FFFFFF"/>
              </a:solidFill>
              <a:latin typeface="Be Vietnam Pro"/>
              <a:ea typeface="Be Vietnam Pro"/>
              <a:cs typeface="Be Vietnam Pro"/>
              <a:sym typeface="Be Vietnam Pro"/>
            </a:endParaRPr>
          </a:p>
          <a:p>
            <a:pPr indent="0" lvl="0" marL="0" rtl="0" algn="l">
              <a:lnSpc>
                <a:spcPct val="115000"/>
              </a:lnSpc>
              <a:spcBef>
                <a:spcPts val="0"/>
              </a:spcBef>
              <a:spcAft>
                <a:spcPts val="0"/>
              </a:spcAft>
              <a:buNone/>
            </a:pPr>
            <a:r>
              <a:t/>
            </a:r>
            <a:endParaRPr>
              <a:solidFill>
                <a:srgbClr val="FFFFFF"/>
              </a:solidFill>
              <a:latin typeface="Be Vietnam Pro"/>
              <a:ea typeface="Be Vietnam Pro"/>
              <a:cs typeface="Be Vietnam Pro"/>
              <a:sym typeface="Be Vietnam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1"/>
          <p:cNvSpPr txBox="1"/>
          <p:nvPr>
            <p:ph type="ctrTitle"/>
          </p:nvPr>
        </p:nvSpPr>
        <p:spPr>
          <a:xfrm>
            <a:off x="1606450" y="78225"/>
            <a:ext cx="7421700" cy="85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Objectives</a:t>
            </a:r>
            <a:endParaRPr/>
          </a:p>
        </p:txBody>
      </p:sp>
      <p:sp>
        <p:nvSpPr>
          <p:cNvPr id="650" name="Google Shape;650;p81"/>
          <p:cNvSpPr txBox="1"/>
          <p:nvPr>
            <p:ph idx="1" type="subTitle"/>
          </p:nvPr>
        </p:nvSpPr>
        <p:spPr>
          <a:xfrm>
            <a:off x="410700" y="928725"/>
            <a:ext cx="8311800" cy="3295500"/>
          </a:xfrm>
          <a:prstGeom prst="rect">
            <a:avLst/>
          </a:prstGeom>
        </p:spPr>
        <p:txBody>
          <a:bodyPr anchorCtr="0" anchor="t" bIns="91425" lIns="91425" spcFirstLastPara="1" rIns="91425" wrap="square" tIns="91425">
            <a:noAutofit/>
          </a:bodyPr>
          <a:lstStyle/>
          <a:p>
            <a:pPr indent="-330200" lvl="0" marL="457200" rtl="0" algn="ctr">
              <a:spcBef>
                <a:spcPts val="0"/>
              </a:spcBef>
              <a:spcAft>
                <a:spcPts val="0"/>
              </a:spcAft>
              <a:buSzPts val="1600"/>
              <a:buChar char="●"/>
            </a:pPr>
            <a:r>
              <a:rPr lang="en"/>
              <a:t>Pull and analyze the last 50 years of weather data for Ecuador</a:t>
            </a:r>
            <a:endParaRPr/>
          </a:p>
          <a:p>
            <a:pPr indent="0" lvl="0" marL="457200" rtl="0" algn="ctr">
              <a:spcBef>
                <a:spcPts val="0"/>
              </a:spcBef>
              <a:spcAft>
                <a:spcPts val="0"/>
              </a:spcAft>
              <a:buNone/>
            </a:pPr>
            <a:r>
              <a:t/>
            </a:r>
            <a:endParaRPr/>
          </a:p>
          <a:p>
            <a:pPr indent="-330200" lvl="0" marL="457200" rtl="0" algn="ctr">
              <a:spcBef>
                <a:spcPts val="0"/>
              </a:spcBef>
              <a:spcAft>
                <a:spcPts val="0"/>
              </a:spcAft>
              <a:buSzPts val="1600"/>
              <a:buChar char="●"/>
            </a:pPr>
            <a:r>
              <a:rPr lang="en"/>
              <a:t>Cast predictions from previous data to predict strength and </a:t>
            </a:r>
            <a:endParaRPr/>
          </a:p>
          <a:p>
            <a:pPr indent="0" lvl="0" marL="457200" rtl="0" algn="ctr">
              <a:spcBef>
                <a:spcPts val="0"/>
              </a:spcBef>
              <a:spcAft>
                <a:spcPts val="0"/>
              </a:spcAft>
              <a:buNone/>
            </a:pPr>
            <a:r>
              <a:rPr lang="en"/>
              <a:t>location of next storm</a:t>
            </a:r>
            <a:endParaRPr/>
          </a:p>
          <a:p>
            <a:pPr indent="0" lvl="0" marL="457200" rtl="0" algn="ctr">
              <a:spcBef>
                <a:spcPts val="0"/>
              </a:spcBef>
              <a:spcAft>
                <a:spcPts val="0"/>
              </a:spcAft>
              <a:buNone/>
            </a:pPr>
            <a:r>
              <a:t/>
            </a:r>
            <a:endParaRPr/>
          </a:p>
          <a:p>
            <a:pPr indent="-330200" lvl="0" marL="457200" rtl="0" algn="ctr">
              <a:spcBef>
                <a:spcPts val="0"/>
              </a:spcBef>
              <a:spcAft>
                <a:spcPts val="0"/>
              </a:spcAft>
              <a:buSzPts val="1600"/>
              <a:buChar char="●"/>
            </a:pPr>
            <a:r>
              <a:rPr lang="en"/>
              <a:t>Develop evacuation plans</a:t>
            </a:r>
            <a:endParaRPr/>
          </a:p>
          <a:p>
            <a:pPr indent="0" lvl="0" marL="457200" rtl="0" algn="ctr">
              <a:spcBef>
                <a:spcPts val="0"/>
              </a:spcBef>
              <a:spcAft>
                <a:spcPts val="0"/>
              </a:spcAft>
              <a:buNone/>
            </a:pPr>
            <a:r>
              <a:t/>
            </a:r>
            <a:endParaRPr/>
          </a:p>
          <a:p>
            <a:pPr indent="-330200" lvl="0" marL="457200" rtl="0" algn="ctr">
              <a:spcBef>
                <a:spcPts val="0"/>
              </a:spcBef>
              <a:spcAft>
                <a:spcPts val="0"/>
              </a:spcAft>
              <a:buSzPts val="1600"/>
              <a:buChar char="●"/>
            </a:pPr>
            <a:r>
              <a:rPr lang="en"/>
              <a:t>Develop food/water plans</a:t>
            </a:r>
            <a:endParaRPr/>
          </a:p>
          <a:p>
            <a:pPr indent="0" lvl="0" marL="457200" rtl="0" algn="ctr">
              <a:spcBef>
                <a:spcPts val="0"/>
              </a:spcBef>
              <a:spcAft>
                <a:spcPts val="0"/>
              </a:spcAft>
              <a:buNone/>
            </a:pPr>
            <a:r>
              <a:t/>
            </a:r>
            <a:endParaRPr/>
          </a:p>
          <a:p>
            <a:pPr indent="-330200" lvl="0" marL="457200" rtl="0" algn="ctr">
              <a:spcBef>
                <a:spcPts val="0"/>
              </a:spcBef>
              <a:spcAft>
                <a:spcPts val="0"/>
              </a:spcAft>
              <a:buSzPts val="1600"/>
              <a:buChar char="●"/>
            </a:pPr>
            <a:r>
              <a:rPr lang="en"/>
              <a:t>Develop sanitation for emergency housing plans</a:t>
            </a:r>
            <a:endParaRPr/>
          </a:p>
          <a:p>
            <a:pPr indent="0" lvl="0" marL="45720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2"/>
          <p:cNvSpPr txBox="1"/>
          <p:nvPr/>
        </p:nvSpPr>
        <p:spPr>
          <a:xfrm>
            <a:off x="361800" y="839400"/>
            <a:ext cx="8115900" cy="3267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600" u="sng">
                <a:solidFill>
                  <a:schemeClr val="dk1"/>
                </a:solidFill>
                <a:latin typeface="Be Vietnam Pro"/>
                <a:ea typeface="Be Vietnam Pro"/>
                <a:cs typeface="Be Vietnam Pro"/>
                <a:sym typeface="Be Vietnam Pro"/>
                <a:hlinkClick r:id="rId3">
                  <a:extLst>
                    <a:ext uri="{A12FA001-AC4F-418D-AE19-62706E023703}">
                      <ahyp:hlinkClr val="tx"/>
                    </a:ext>
                  </a:extLst>
                </a:hlinkClick>
              </a:rPr>
              <a:t>https://climateknowledgeportal.worldbank.org/country/ecuador</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sz="1600">
                <a:solidFill>
                  <a:schemeClr val="dk1"/>
                </a:solidFill>
                <a:latin typeface="Be Vietnam Pro"/>
                <a:ea typeface="Be Vietnam Pro"/>
                <a:cs typeface="Be Vietnam Pro"/>
                <a:sym typeface="Be Vietnam Pro"/>
              </a:rPr>
              <a:t>This site provides multiple data sets in which we can look at historical temperatures &amp; precipitation as well as recent and predicted numbers. </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sz="1600" u="sng">
                <a:solidFill>
                  <a:schemeClr val="dk1"/>
                </a:solidFill>
                <a:latin typeface="Be Vietnam Pro"/>
                <a:ea typeface="Be Vietnam Pro"/>
                <a:cs typeface="Be Vietnam Pro"/>
                <a:sym typeface="Be Vietnam Pro"/>
                <a:hlinkClick r:id="rId4">
                  <a:extLst>
                    <a:ext uri="{A12FA001-AC4F-418D-AE19-62706E023703}">
                      <ahyp:hlinkClr val="tx"/>
                    </a:ext>
                  </a:extLst>
                </a:hlinkClick>
              </a:rPr>
              <a:t>https://climatedata.imf.org/pages/climatechange-data/#cc1</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sz="1600">
                <a:solidFill>
                  <a:schemeClr val="dk1"/>
                </a:solidFill>
                <a:latin typeface="Be Vietnam Pro"/>
                <a:ea typeface="Be Vietnam Pro"/>
                <a:cs typeface="Be Vietnam Pro"/>
                <a:sym typeface="Be Vietnam Pro"/>
              </a:rPr>
              <a:t>This data set focuses on changes in sea level. We cleaned the data to</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sz="1600">
                <a:solidFill>
                  <a:schemeClr val="dk1"/>
                </a:solidFill>
                <a:latin typeface="Be Vietnam Pro"/>
                <a:ea typeface="Be Vietnam Pro"/>
                <a:cs typeface="Be Vietnam Pro"/>
                <a:sym typeface="Be Vietnam Pro"/>
              </a:rPr>
              <a:t>just show Pacific Ocean data to focus on our specific region.</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sz="1600" u="sng">
                <a:solidFill>
                  <a:schemeClr val="dk1"/>
                </a:solidFill>
                <a:latin typeface="Be Vietnam Pro"/>
                <a:ea typeface="Be Vietnam Pro"/>
                <a:cs typeface="Be Vietnam Pro"/>
                <a:sym typeface="Be Vietnam Pro"/>
                <a:hlinkClick r:id="rId5">
                  <a:extLst>
                    <a:ext uri="{A12FA001-AC4F-418D-AE19-62706E023703}">
                      <ahyp:hlinkClr val="tx"/>
                    </a:ext>
                  </a:extLst>
                </a:hlinkClick>
              </a:rPr>
              <a:t>https://www.fao.org/faostat/en/#data/ET</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sz="1600">
                <a:solidFill>
                  <a:schemeClr val="dk1"/>
                </a:solidFill>
                <a:latin typeface="Be Vietnam Pro"/>
                <a:ea typeface="Be Vietnam Pro"/>
                <a:cs typeface="Be Vietnam Pro"/>
                <a:sym typeface="Be Vietnam Pro"/>
              </a:rPr>
              <a:t>This is where most of our data comes from as most sites use this as their</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rPr lang="en" sz="1600">
                <a:solidFill>
                  <a:schemeClr val="dk1"/>
                </a:solidFill>
                <a:latin typeface="Be Vietnam Pro"/>
                <a:ea typeface="Be Vietnam Pro"/>
                <a:cs typeface="Be Vietnam Pro"/>
                <a:sym typeface="Be Vietnam Pro"/>
              </a:rPr>
              <a:t>source for the section of data we looked over. </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sz="1600">
              <a:solidFill>
                <a:schemeClr val="dk1"/>
              </a:solidFill>
              <a:latin typeface="Be Vietnam Pro"/>
              <a:ea typeface="Be Vietnam Pro"/>
              <a:cs typeface="Be Vietnam Pro"/>
              <a:sym typeface="Be Vietnam Pro"/>
            </a:endParaRPr>
          </a:p>
          <a:p>
            <a:pPr indent="0" lvl="0" marL="0" rtl="0" algn="r">
              <a:lnSpc>
                <a:spcPct val="115000"/>
              </a:lnSpc>
              <a:spcBef>
                <a:spcPts val="0"/>
              </a:spcBef>
              <a:spcAft>
                <a:spcPts val="0"/>
              </a:spcAft>
              <a:buNone/>
            </a:pPr>
            <a:r>
              <a:t/>
            </a:r>
            <a:endParaRPr sz="1600">
              <a:solidFill>
                <a:schemeClr val="dk1"/>
              </a:solidFill>
              <a:latin typeface="Be Vietnam Pro"/>
              <a:ea typeface="Be Vietnam Pro"/>
              <a:cs typeface="Be Vietnam Pro"/>
              <a:sym typeface="Be Vietnam Pro"/>
            </a:endParaRPr>
          </a:p>
        </p:txBody>
      </p:sp>
      <p:sp>
        <p:nvSpPr>
          <p:cNvPr id="656" name="Google Shape;656;p82"/>
          <p:cNvSpPr txBox="1"/>
          <p:nvPr>
            <p:ph idx="4294967295" type="ctrTitle"/>
          </p:nvPr>
        </p:nvSpPr>
        <p:spPr>
          <a:xfrm>
            <a:off x="7040525" y="97800"/>
            <a:ext cx="1935900" cy="7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3"/>
          <p:cNvSpPr txBox="1"/>
          <p:nvPr>
            <p:ph type="ctrTitle"/>
          </p:nvPr>
        </p:nvSpPr>
        <p:spPr>
          <a:xfrm>
            <a:off x="2920800" y="0"/>
            <a:ext cx="6223200" cy="69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Examples of Data: </a:t>
            </a:r>
            <a:r>
              <a:rPr lang="en" u="sng">
                <a:solidFill>
                  <a:schemeClr val="hlink"/>
                </a:solidFill>
                <a:hlinkClick r:id="rId3"/>
              </a:rPr>
              <a:t>CCKP</a:t>
            </a:r>
            <a:endParaRPr/>
          </a:p>
        </p:txBody>
      </p:sp>
      <p:pic>
        <p:nvPicPr>
          <p:cNvPr id="662" name="Google Shape;662;p83"/>
          <p:cNvPicPr preferRelativeResize="0"/>
          <p:nvPr/>
        </p:nvPicPr>
        <p:blipFill>
          <a:blip r:embed="rId4">
            <a:alphaModFix/>
          </a:blip>
          <a:stretch>
            <a:fillRect/>
          </a:stretch>
        </p:blipFill>
        <p:spPr>
          <a:xfrm>
            <a:off x="712700" y="907125"/>
            <a:ext cx="7896225" cy="377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4"/>
          <p:cNvSpPr txBox="1"/>
          <p:nvPr>
            <p:ph type="title"/>
          </p:nvPr>
        </p:nvSpPr>
        <p:spPr>
          <a:xfrm>
            <a:off x="3256625" y="0"/>
            <a:ext cx="5887500" cy="64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3700">
                <a:latin typeface="Anaheim"/>
                <a:ea typeface="Anaheim"/>
                <a:cs typeface="Anaheim"/>
                <a:sym typeface="Anaheim"/>
              </a:rPr>
              <a:t>Examples of Data: </a:t>
            </a:r>
            <a:r>
              <a:rPr b="1" lang="en" sz="3700" u="sng">
                <a:solidFill>
                  <a:schemeClr val="hlink"/>
                </a:solidFill>
                <a:latin typeface="Anaheim"/>
                <a:ea typeface="Anaheim"/>
                <a:cs typeface="Anaheim"/>
                <a:sym typeface="Anaheim"/>
                <a:hlinkClick r:id="rId3"/>
              </a:rPr>
              <a:t>WDI</a:t>
            </a:r>
            <a:endParaRPr sz="3700"/>
          </a:p>
        </p:txBody>
      </p:sp>
      <p:pic>
        <p:nvPicPr>
          <p:cNvPr id="668" name="Google Shape;668;p84"/>
          <p:cNvPicPr preferRelativeResize="0"/>
          <p:nvPr/>
        </p:nvPicPr>
        <p:blipFill>
          <a:blip r:embed="rId4">
            <a:alphaModFix/>
          </a:blip>
          <a:stretch>
            <a:fillRect/>
          </a:stretch>
        </p:blipFill>
        <p:spPr>
          <a:xfrm>
            <a:off x="152400" y="795300"/>
            <a:ext cx="8839200" cy="33331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arth's Atmosphere and Climate - Bachelor of Science in Geophysical Sciences by Slidesgo">
  <a:themeElements>
    <a:clrScheme name="Simple Light">
      <a:dk1>
        <a:srgbClr val="FFFFFF"/>
      </a:dk1>
      <a:lt1>
        <a:srgbClr val="2D3066"/>
      </a:lt1>
      <a:dk2>
        <a:srgbClr val="CCCCCC"/>
      </a:dk2>
      <a:lt2>
        <a:srgbClr val="1679EA"/>
      </a:lt2>
      <a:accent1>
        <a:srgbClr val="6CF265"/>
      </a:accent1>
      <a:accent2>
        <a:srgbClr val="EBD305"/>
      </a:accent2>
      <a:accent3>
        <a:srgbClr val="E5521D"/>
      </a:accent3>
      <a:accent4>
        <a:srgbClr val="FFFFFF"/>
      </a:accent4>
      <a:accent5>
        <a:srgbClr val="FFFFFF"/>
      </a:accent5>
      <a:accent6>
        <a:srgbClr val="FFFFFF"/>
      </a:accent6>
      <a:hlink>
        <a:srgbClr val="CCCC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